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69" r:id="rId2"/>
    <p:sldId id="270" r:id="rId3"/>
    <p:sldId id="271" r:id="rId4"/>
    <p:sldId id="272" r:id="rId5"/>
    <p:sldId id="273" r:id="rId6"/>
    <p:sldId id="274" r:id="rId7"/>
    <p:sldId id="275" r:id="rId8"/>
    <p:sldId id="276" r:id="rId9"/>
    <p:sldId id="277" r:id="rId10"/>
    <p:sldId id="278" r:id="rId11"/>
    <p:sldId id="279" r:id="rId12"/>
    <p:sldId id="280" r:id="rId13"/>
    <p:sldId id="281" r:id="rId14"/>
  </p:sldIdLst>
  <p:sldSz cx="9144000" cy="6858000" type="screen4x3"/>
  <p:notesSz cx="6805613"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B6AE"/>
    <a:srgbClr val="D1BDBA"/>
    <a:srgbClr val="F4DBD3"/>
    <a:srgbClr val="CC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9" d="100"/>
          <a:sy n="99" d="100"/>
        </p:scale>
        <p:origin x="979"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9B18BC-EAB4-4709-BC24-B6C0675CCFC3}" type="doc">
      <dgm:prSet loTypeId="urn:microsoft.com/office/officeart/2009/layout/CircleArrowProcess" loCatId="cycle" qsTypeId="urn:microsoft.com/office/officeart/2005/8/quickstyle/simple3" qsCatId="simple" csTypeId="urn:microsoft.com/office/officeart/2005/8/colors/accent1_3" csCatId="accent1" phldr="1"/>
      <dgm:spPr/>
      <dgm:t>
        <a:bodyPr/>
        <a:lstStyle/>
        <a:p>
          <a:endParaRPr lang="en-US"/>
        </a:p>
      </dgm:t>
    </dgm:pt>
    <dgm:pt modelId="{20DB4D1C-EB92-407C-B4E6-D1E9A02616C8}">
      <dgm:prSet phldrT="[Text]" custT="1"/>
      <dgm:spPr/>
      <dgm:t>
        <a:bodyPr/>
        <a:lstStyle/>
        <a:p>
          <a:r>
            <a:rPr lang="en-AU" sz="1400" b="1" dirty="0" smtClean="0">
              <a:latin typeface="Open Sans Light" panose="020B0306030504020204" pitchFamily="34" charset="0"/>
              <a:ea typeface="Open Sans Light" panose="020B0306030504020204" pitchFamily="34" charset="0"/>
              <a:cs typeface="Open Sans Light" panose="020B0306030504020204" pitchFamily="34" charset="0"/>
            </a:rPr>
            <a:t>New Club &amp; New Committee</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7FA5DFE3-61D0-466C-A728-E7538744BACB}" type="parTrans" cxnId="{61A95C25-064D-4417-9DED-EB760B2F8302}">
      <dgm:prSet/>
      <dgm:spPr/>
      <dgm:t>
        <a:bodyPr/>
        <a:lstStyle/>
        <a:p>
          <a:endParaRPr lang="en-US"/>
        </a:p>
      </dgm:t>
    </dgm:pt>
    <dgm:pt modelId="{7BF0DB6E-469E-4B55-B534-175754F5F633}" type="sibTrans" cxnId="{61A95C25-064D-4417-9DED-EB760B2F8302}">
      <dgm:prSet/>
      <dgm:spPr/>
      <dgm:t>
        <a:bodyPr/>
        <a:lstStyle/>
        <a:p>
          <a:endParaRPr lang="en-US"/>
        </a:p>
      </dgm:t>
    </dgm:pt>
    <dgm:pt modelId="{038F1136-9230-4549-8F86-D0D682546137}">
      <dgm:prSet phldrT="[Text]" custT="1"/>
      <dgm:spPr/>
      <dgm:t>
        <a:bodyPr/>
        <a:lstStyle/>
        <a:p>
          <a:r>
            <a:rPr lang="en-AU" sz="1400" b="1" dirty="0" smtClean="0">
              <a:latin typeface="Open Sans Light" panose="020B0306030504020204" pitchFamily="34" charset="0"/>
              <a:ea typeface="Open Sans Light" panose="020B0306030504020204" pitchFamily="34" charset="0"/>
              <a:cs typeface="Open Sans Light" panose="020B0306030504020204" pitchFamily="34" charset="0"/>
            </a:rPr>
            <a:t>Active Club throughout the year</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C54B146F-A1E1-4B7F-9F9B-33C21E74A375}" type="parTrans" cxnId="{15346FA0-2979-447C-91EC-1331A46350DE}">
      <dgm:prSet/>
      <dgm:spPr/>
      <dgm:t>
        <a:bodyPr/>
        <a:lstStyle/>
        <a:p>
          <a:endParaRPr lang="en-US"/>
        </a:p>
      </dgm:t>
    </dgm:pt>
    <dgm:pt modelId="{A4440390-2916-4C77-A9C3-1B6620CA1D11}" type="sibTrans" cxnId="{15346FA0-2979-447C-91EC-1331A46350DE}">
      <dgm:prSet/>
      <dgm:spPr/>
      <dgm:t>
        <a:bodyPr/>
        <a:lstStyle/>
        <a:p>
          <a:endParaRPr lang="en-US"/>
        </a:p>
      </dgm:t>
    </dgm:pt>
    <dgm:pt modelId="{12D556C3-04B2-44B4-8E8A-C30112560ED1}">
      <dgm:prSet phldrT="[Text]" custT="1"/>
      <dgm:spPr/>
      <dgm:t>
        <a:bodyPr/>
        <a:lstStyle/>
        <a:p>
          <a:r>
            <a:rPr lang="en-AU" sz="1400" b="1" dirty="0" smtClean="0">
              <a:latin typeface="Open Sans Light" panose="020B0306030504020204" pitchFamily="34" charset="0"/>
              <a:ea typeface="Open Sans Light" panose="020B0306030504020204" pitchFamily="34" charset="0"/>
              <a:cs typeface="Open Sans Light" panose="020B0306030504020204" pitchFamily="34" charset="0"/>
            </a:rPr>
            <a:t>Re-registration for the following year</a:t>
          </a:r>
          <a:endParaRPr lang="en-US" sz="1400" b="1"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3594FD97-E75F-493D-B24A-921D5B6CDF9E}" type="parTrans" cxnId="{3331C5C3-4659-42FF-952A-EC777E9DF00B}">
      <dgm:prSet/>
      <dgm:spPr/>
      <dgm:t>
        <a:bodyPr/>
        <a:lstStyle/>
        <a:p>
          <a:endParaRPr lang="en-US"/>
        </a:p>
      </dgm:t>
    </dgm:pt>
    <dgm:pt modelId="{17048A89-6254-4670-B297-6F442CBB279F}" type="sibTrans" cxnId="{3331C5C3-4659-42FF-952A-EC777E9DF00B}">
      <dgm:prSet/>
      <dgm:spPr/>
      <dgm:t>
        <a:bodyPr/>
        <a:lstStyle/>
        <a:p>
          <a:endParaRPr lang="en-US"/>
        </a:p>
      </dgm:t>
    </dgm:pt>
    <dgm:pt modelId="{712C5899-EEA4-45B7-A53E-8606B64BFB15}" type="pres">
      <dgm:prSet presAssocID="{909B18BC-EAB4-4709-BC24-B6C0675CCFC3}" presName="Name0" presStyleCnt="0">
        <dgm:presLayoutVars>
          <dgm:chMax val="7"/>
          <dgm:chPref val="7"/>
          <dgm:dir/>
          <dgm:animLvl val="lvl"/>
        </dgm:presLayoutVars>
      </dgm:prSet>
      <dgm:spPr/>
      <dgm:t>
        <a:bodyPr/>
        <a:lstStyle/>
        <a:p>
          <a:endParaRPr lang="en-US"/>
        </a:p>
      </dgm:t>
    </dgm:pt>
    <dgm:pt modelId="{B41D47B8-3BA0-4A3A-92C1-4657B3C6107D}" type="pres">
      <dgm:prSet presAssocID="{20DB4D1C-EB92-407C-B4E6-D1E9A02616C8}" presName="Accent1" presStyleCnt="0"/>
      <dgm:spPr/>
      <dgm:t>
        <a:bodyPr/>
        <a:lstStyle/>
        <a:p>
          <a:endParaRPr lang="en-US"/>
        </a:p>
      </dgm:t>
    </dgm:pt>
    <dgm:pt modelId="{290C8616-223B-47F2-A502-5AAD4BF5965B}" type="pres">
      <dgm:prSet presAssocID="{20DB4D1C-EB92-407C-B4E6-D1E9A02616C8}" presName="Accent" presStyleLbl="node1" presStyleIdx="0" presStyleCnt="3"/>
      <dgm:spPr/>
      <dgm:t>
        <a:bodyPr/>
        <a:lstStyle/>
        <a:p>
          <a:endParaRPr lang="en-US"/>
        </a:p>
      </dgm:t>
    </dgm:pt>
    <dgm:pt modelId="{E280033C-6919-4271-9968-433AA091F805}" type="pres">
      <dgm:prSet presAssocID="{20DB4D1C-EB92-407C-B4E6-D1E9A02616C8}" presName="Parent1" presStyleLbl="revTx" presStyleIdx="0" presStyleCnt="3">
        <dgm:presLayoutVars>
          <dgm:chMax val="1"/>
          <dgm:chPref val="1"/>
          <dgm:bulletEnabled val="1"/>
        </dgm:presLayoutVars>
      </dgm:prSet>
      <dgm:spPr/>
      <dgm:t>
        <a:bodyPr/>
        <a:lstStyle/>
        <a:p>
          <a:endParaRPr lang="en-US"/>
        </a:p>
      </dgm:t>
    </dgm:pt>
    <dgm:pt modelId="{2EA39085-FBF8-4DE7-93E1-62B4B5735D3E}" type="pres">
      <dgm:prSet presAssocID="{038F1136-9230-4549-8F86-D0D682546137}" presName="Accent2" presStyleCnt="0"/>
      <dgm:spPr/>
      <dgm:t>
        <a:bodyPr/>
        <a:lstStyle/>
        <a:p>
          <a:endParaRPr lang="en-US"/>
        </a:p>
      </dgm:t>
    </dgm:pt>
    <dgm:pt modelId="{5E2051E1-640E-416A-ACC8-B742E421E7D5}" type="pres">
      <dgm:prSet presAssocID="{038F1136-9230-4549-8F86-D0D682546137}" presName="Accent" presStyleLbl="node1" presStyleIdx="1" presStyleCnt="3"/>
      <dgm:spPr/>
      <dgm:t>
        <a:bodyPr/>
        <a:lstStyle/>
        <a:p>
          <a:endParaRPr lang="en-US"/>
        </a:p>
      </dgm:t>
    </dgm:pt>
    <dgm:pt modelId="{7740CD34-BD09-45C4-B97A-636384311AC4}" type="pres">
      <dgm:prSet presAssocID="{038F1136-9230-4549-8F86-D0D682546137}" presName="Parent2" presStyleLbl="revTx" presStyleIdx="1" presStyleCnt="3">
        <dgm:presLayoutVars>
          <dgm:chMax val="1"/>
          <dgm:chPref val="1"/>
          <dgm:bulletEnabled val="1"/>
        </dgm:presLayoutVars>
      </dgm:prSet>
      <dgm:spPr/>
      <dgm:t>
        <a:bodyPr/>
        <a:lstStyle/>
        <a:p>
          <a:endParaRPr lang="en-US"/>
        </a:p>
      </dgm:t>
    </dgm:pt>
    <dgm:pt modelId="{80866671-FC3C-46DD-BAF7-6903C0C022E2}" type="pres">
      <dgm:prSet presAssocID="{12D556C3-04B2-44B4-8E8A-C30112560ED1}" presName="Accent3" presStyleCnt="0"/>
      <dgm:spPr/>
      <dgm:t>
        <a:bodyPr/>
        <a:lstStyle/>
        <a:p>
          <a:endParaRPr lang="en-US"/>
        </a:p>
      </dgm:t>
    </dgm:pt>
    <dgm:pt modelId="{FF2E282A-20D7-4F63-BD5B-CDDC6BC86620}" type="pres">
      <dgm:prSet presAssocID="{12D556C3-04B2-44B4-8E8A-C30112560ED1}" presName="Accent" presStyleLbl="node1" presStyleIdx="2" presStyleCnt="3"/>
      <dgm:spPr/>
      <dgm:t>
        <a:bodyPr/>
        <a:lstStyle/>
        <a:p>
          <a:endParaRPr lang="en-US"/>
        </a:p>
      </dgm:t>
    </dgm:pt>
    <dgm:pt modelId="{18A26685-062B-4A52-9D4C-242BA44EE412}" type="pres">
      <dgm:prSet presAssocID="{12D556C3-04B2-44B4-8E8A-C30112560ED1}" presName="Parent3" presStyleLbl="revTx" presStyleIdx="2" presStyleCnt="3">
        <dgm:presLayoutVars>
          <dgm:chMax val="1"/>
          <dgm:chPref val="1"/>
          <dgm:bulletEnabled val="1"/>
        </dgm:presLayoutVars>
      </dgm:prSet>
      <dgm:spPr/>
      <dgm:t>
        <a:bodyPr/>
        <a:lstStyle/>
        <a:p>
          <a:endParaRPr lang="en-US"/>
        </a:p>
      </dgm:t>
    </dgm:pt>
  </dgm:ptLst>
  <dgm:cxnLst>
    <dgm:cxn modelId="{C71E59BC-455A-4FD7-A820-254E03F43AF7}" type="presOf" srcId="{909B18BC-EAB4-4709-BC24-B6C0675CCFC3}" destId="{712C5899-EEA4-45B7-A53E-8606B64BFB15}" srcOrd="0" destOrd="0" presId="urn:microsoft.com/office/officeart/2009/layout/CircleArrowProcess"/>
    <dgm:cxn modelId="{3254C956-27B1-4E6C-9EFD-06BA55D9C750}" type="presOf" srcId="{038F1136-9230-4549-8F86-D0D682546137}" destId="{7740CD34-BD09-45C4-B97A-636384311AC4}" srcOrd="0" destOrd="0" presId="urn:microsoft.com/office/officeart/2009/layout/CircleArrowProcess"/>
    <dgm:cxn modelId="{61A95C25-064D-4417-9DED-EB760B2F8302}" srcId="{909B18BC-EAB4-4709-BC24-B6C0675CCFC3}" destId="{20DB4D1C-EB92-407C-B4E6-D1E9A02616C8}" srcOrd="0" destOrd="0" parTransId="{7FA5DFE3-61D0-466C-A728-E7538744BACB}" sibTransId="{7BF0DB6E-469E-4B55-B534-175754F5F633}"/>
    <dgm:cxn modelId="{3331C5C3-4659-42FF-952A-EC777E9DF00B}" srcId="{909B18BC-EAB4-4709-BC24-B6C0675CCFC3}" destId="{12D556C3-04B2-44B4-8E8A-C30112560ED1}" srcOrd="2" destOrd="0" parTransId="{3594FD97-E75F-493D-B24A-921D5B6CDF9E}" sibTransId="{17048A89-6254-4670-B297-6F442CBB279F}"/>
    <dgm:cxn modelId="{15346FA0-2979-447C-91EC-1331A46350DE}" srcId="{909B18BC-EAB4-4709-BC24-B6C0675CCFC3}" destId="{038F1136-9230-4549-8F86-D0D682546137}" srcOrd="1" destOrd="0" parTransId="{C54B146F-A1E1-4B7F-9F9B-33C21E74A375}" sibTransId="{A4440390-2916-4C77-A9C3-1B6620CA1D11}"/>
    <dgm:cxn modelId="{A6C622EE-2494-4367-91B1-6A535048686E}" type="presOf" srcId="{12D556C3-04B2-44B4-8E8A-C30112560ED1}" destId="{18A26685-062B-4A52-9D4C-242BA44EE412}" srcOrd="0" destOrd="0" presId="urn:microsoft.com/office/officeart/2009/layout/CircleArrowProcess"/>
    <dgm:cxn modelId="{08767CFC-2C5F-4914-8842-B5FAD3B6847E}" type="presOf" srcId="{20DB4D1C-EB92-407C-B4E6-D1E9A02616C8}" destId="{E280033C-6919-4271-9968-433AA091F805}" srcOrd="0" destOrd="0" presId="urn:microsoft.com/office/officeart/2009/layout/CircleArrowProcess"/>
    <dgm:cxn modelId="{D8ECDFA4-9774-43EF-A7CA-696602DF66B2}" type="presParOf" srcId="{712C5899-EEA4-45B7-A53E-8606B64BFB15}" destId="{B41D47B8-3BA0-4A3A-92C1-4657B3C6107D}" srcOrd="0" destOrd="0" presId="urn:microsoft.com/office/officeart/2009/layout/CircleArrowProcess"/>
    <dgm:cxn modelId="{27988152-31B2-49AF-9B5E-8911924F17FB}" type="presParOf" srcId="{B41D47B8-3BA0-4A3A-92C1-4657B3C6107D}" destId="{290C8616-223B-47F2-A502-5AAD4BF5965B}" srcOrd="0" destOrd="0" presId="urn:microsoft.com/office/officeart/2009/layout/CircleArrowProcess"/>
    <dgm:cxn modelId="{E63D2AEF-96E2-470D-A96F-12CE2074064F}" type="presParOf" srcId="{712C5899-EEA4-45B7-A53E-8606B64BFB15}" destId="{E280033C-6919-4271-9968-433AA091F805}" srcOrd="1" destOrd="0" presId="urn:microsoft.com/office/officeart/2009/layout/CircleArrowProcess"/>
    <dgm:cxn modelId="{8479F632-B750-46AB-B032-82D353203C29}" type="presParOf" srcId="{712C5899-EEA4-45B7-A53E-8606B64BFB15}" destId="{2EA39085-FBF8-4DE7-93E1-62B4B5735D3E}" srcOrd="2" destOrd="0" presId="urn:microsoft.com/office/officeart/2009/layout/CircleArrowProcess"/>
    <dgm:cxn modelId="{96A0DA9B-3B35-4BD7-8BBF-4F2509F6044B}" type="presParOf" srcId="{2EA39085-FBF8-4DE7-93E1-62B4B5735D3E}" destId="{5E2051E1-640E-416A-ACC8-B742E421E7D5}" srcOrd="0" destOrd="0" presId="urn:microsoft.com/office/officeart/2009/layout/CircleArrowProcess"/>
    <dgm:cxn modelId="{18E7EE5D-6CB2-40EC-A927-BC0162492539}" type="presParOf" srcId="{712C5899-EEA4-45B7-A53E-8606B64BFB15}" destId="{7740CD34-BD09-45C4-B97A-636384311AC4}" srcOrd="3" destOrd="0" presId="urn:microsoft.com/office/officeart/2009/layout/CircleArrowProcess"/>
    <dgm:cxn modelId="{A9FEDB02-C67D-490C-B793-F0B6852A4AF7}" type="presParOf" srcId="{712C5899-EEA4-45B7-A53E-8606B64BFB15}" destId="{80866671-FC3C-46DD-BAF7-6903C0C022E2}" srcOrd="4" destOrd="0" presId="urn:microsoft.com/office/officeart/2009/layout/CircleArrowProcess"/>
    <dgm:cxn modelId="{BBA965AB-8FE5-4E09-9660-54C6E040A62D}" type="presParOf" srcId="{80866671-FC3C-46DD-BAF7-6903C0C022E2}" destId="{FF2E282A-20D7-4F63-BD5B-CDDC6BC86620}" srcOrd="0" destOrd="0" presId="urn:microsoft.com/office/officeart/2009/layout/CircleArrowProcess"/>
    <dgm:cxn modelId="{93F68991-D23B-4D26-81CE-C71BCFE90965}" type="presParOf" srcId="{712C5899-EEA4-45B7-A53E-8606B64BFB15}" destId="{18A26685-062B-4A52-9D4C-242BA44EE412}"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0DC6FF9-985B-429B-8FC4-EA09D30F1547}" type="doc">
      <dgm:prSet loTypeId="urn:microsoft.com/office/officeart/2005/8/layout/rings+Icon" loCatId="relationship" qsTypeId="urn:microsoft.com/office/officeart/2005/8/quickstyle/simple2" qsCatId="simple" csTypeId="urn:microsoft.com/office/officeart/2005/8/colors/accent1_4" csCatId="accent1" phldr="1"/>
      <dgm:spPr/>
    </dgm:pt>
    <dgm:pt modelId="{0756A9B1-0121-484C-983D-4DD1DC40483B}">
      <dgm:prSet phldrT="[Text]" custT="1"/>
      <dgm:spPr/>
      <dgm:t>
        <a:bodyPr/>
        <a:lstStyle/>
        <a:p>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Minimum Requirements:</a:t>
          </a:r>
        </a:p>
        <a:p>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 At least 10 student members</a:t>
          </a:r>
        </a:p>
        <a:p>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  Committee’s WWCC and Consent Matters</a:t>
          </a:r>
        </a:p>
        <a:p>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 Canvas Online Training Modules</a:t>
          </a:r>
        </a:p>
        <a:p>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 Hold at least 2 registered events per semester</a:t>
          </a:r>
          <a:endParaRPr lang="en-US" sz="100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82A5CFD9-CE80-4CAD-B4AB-F8978A9F92B2}" type="parTrans" cxnId="{67478390-8AB1-4817-A18C-6DBAFFF270F8}">
      <dgm:prSet/>
      <dgm:spPr/>
      <dgm:t>
        <a:bodyPr/>
        <a:lstStyle/>
        <a:p>
          <a:endParaRPr lang="en-US"/>
        </a:p>
      </dgm:t>
    </dgm:pt>
    <dgm:pt modelId="{9A459BEF-986F-47FC-9892-F04C331347BD}" type="sibTrans" cxnId="{67478390-8AB1-4817-A18C-6DBAFFF270F8}">
      <dgm:prSet/>
      <dgm:spPr/>
      <dgm:t>
        <a:bodyPr/>
        <a:lstStyle/>
        <a:p>
          <a:endParaRPr lang="en-US"/>
        </a:p>
      </dgm:t>
    </dgm:pt>
    <dgm:pt modelId="{8589DB06-81FD-4A1A-9FAD-8340DF412114}">
      <dgm:prSet phldrT="[Text]" custT="1"/>
      <dgm:spPr/>
      <dgm:t>
        <a:bodyPr/>
        <a:lstStyle/>
        <a:p>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Unique &amp; Inclusive:</a:t>
          </a:r>
        </a:p>
        <a:p>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 Open &amp; accessible to all</a:t>
          </a:r>
        </a:p>
        <a:p>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 Different &amp; original from existing clubs</a:t>
          </a:r>
        </a:p>
        <a:p>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 Positive &amp; inclusive culture</a:t>
          </a:r>
          <a:endParaRPr lang="en-US" sz="100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F083E0CF-6DC9-4BBF-B114-72C7E7926CE1}" type="parTrans" cxnId="{007927F5-AF93-4538-9BA3-374A491B1360}">
      <dgm:prSet/>
      <dgm:spPr/>
      <dgm:t>
        <a:bodyPr/>
        <a:lstStyle/>
        <a:p>
          <a:endParaRPr lang="en-US"/>
        </a:p>
      </dgm:t>
    </dgm:pt>
    <dgm:pt modelId="{3E5A0A20-CF68-4ECA-809C-CB8834DC6908}" type="sibTrans" cxnId="{007927F5-AF93-4538-9BA3-374A491B1360}">
      <dgm:prSet/>
      <dgm:spPr/>
      <dgm:t>
        <a:bodyPr/>
        <a:lstStyle/>
        <a:p>
          <a:endParaRPr lang="en-US"/>
        </a:p>
      </dgm:t>
    </dgm:pt>
    <dgm:pt modelId="{63371E10-F150-4503-B502-77AB48593B1A}">
      <dgm:prSet phldrT="[Text]" custT="1"/>
      <dgm:spPr/>
      <dgm:t>
        <a:bodyPr/>
        <a:lstStyle/>
        <a:p>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Key Committee Roles</a:t>
          </a:r>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a:t>
          </a:r>
        </a:p>
        <a:p>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 President</a:t>
          </a:r>
        </a:p>
        <a:p>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 Treasurer</a:t>
          </a:r>
        </a:p>
        <a:p>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 Secretary</a:t>
          </a:r>
          <a:endParaRPr lang="en-US" sz="100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F28156AE-5066-4A01-96BF-4FB6E38A3B4C}" type="parTrans" cxnId="{AD1C7038-5F91-44D2-856B-25091BCCB15A}">
      <dgm:prSet/>
      <dgm:spPr/>
      <dgm:t>
        <a:bodyPr/>
        <a:lstStyle/>
        <a:p>
          <a:endParaRPr lang="en-US"/>
        </a:p>
      </dgm:t>
    </dgm:pt>
    <dgm:pt modelId="{365FA212-2ED3-41EF-B768-1972E8AA96A3}" type="sibTrans" cxnId="{AD1C7038-5F91-44D2-856B-25091BCCB15A}">
      <dgm:prSet/>
      <dgm:spPr/>
      <dgm:t>
        <a:bodyPr/>
        <a:lstStyle/>
        <a:p>
          <a:endParaRPr lang="en-US"/>
        </a:p>
      </dgm:t>
    </dgm:pt>
    <dgm:pt modelId="{719FFF17-2269-40A2-AF2D-4C82004A2465}">
      <dgm:prSet custT="1"/>
      <dgm:spPr/>
      <dgm:t>
        <a:bodyPr/>
        <a:lstStyle/>
        <a:p>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Membership Groups:</a:t>
          </a:r>
        </a:p>
        <a:p>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 Student Memberships</a:t>
          </a:r>
        </a:p>
        <a:p>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 Associate Memberships (min. membership fee $10)</a:t>
          </a:r>
          <a:endParaRPr lang="en-US" sz="100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538F65C0-17B7-4C1D-8168-6C340D603B9A}" type="parTrans" cxnId="{5959AF87-C268-4B5B-8793-89DC9A5D91F7}">
      <dgm:prSet/>
      <dgm:spPr/>
      <dgm:t>
        <a:bodyPr/>
        <a:lstStyle/>
        <a:p>
          <a:endParaRPr lang="en-US"/>
        </a:p>
      </dgm:t>
    </dgm:pt>
    <dgm:pt modelId="{22DE2E54-FE15-4737-BCEC-484E2E351F45}" type="sibTrans" cxnId="{5959AF87-C268-4B5B-8793-89DC9A5D91F7}">
      <dgm:prSet/>
      <dgm:spPr/>
      <dgm:t>
        <a:bodyPr/>
        <a:lstStyle/>
        <a:p>
          <a:endParaRPr lang="en-US"/>
        </a:p>
      </dgm:t>
    </dgm:pt>
    <dgm:pt modelId="{CD830CE5-33DA-4505-BDE7-7A2556441632}">
      <dgm:prSet custT="1"/>
      <dgm:spPr/>
      <dgm:t>
        <a:bodyPr/>
        <a:lstStyle/>
        <a:p>
          <a:r>
            <a:rPr lang="en-US" sz="1400" b="1" dirty="0" err="1" smtClean="0">
              <a:latin typeface="Open Sans Light" panose="020B0306030504020204" pitchFamily="34" charset="0"/>
              <a:ea typeface="Open Sans Light" panose="020B0306030504020204" pitchFamily="34" charset="0"/>
              <a:cs typeface="Open Sans Light" panose="020B0306030504020204" pitchFamily="34" charset="0"/>
            </a:rPr>
            <a:t>Organisation</a:t>
          </a:r>
          <a:r>
            <a:rPr lang="en-US" sz="1400" b="1" dirty="0" smtClean="0">
              <a:latin typeface="Open Sans Light" panose="020B0306030504020204" pitchFamily="34" charset="0"/>
              <a:ea typeface="Open Sans Light" panose="020B0306030504020204" pitchFamily="34" charset="0"/>
              <a:cs typeface="Open Sans Light" panose="020B0306030504020204" pitchFamily="34" charset="0"/>
            </a:rPr>
            <a:t> &amp; Teamwork:</a:t>
          </a:r>
        </a:p>
        <a:p>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  Uploading all documents to the Portal</a:t>
          </a:r>
        </a:p>
        <a:p>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 Tracking assets and financials</a:t>
          </a:r>
        </a:p>
        <a:p>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 Clear communication</a:t>
          </a:r>
        </a:p>
        <a:p>
          <a:r>
            <a:rPr lang="en-US" sz="1000" dirty="0" smtClean="0">
              <a:latin typeface="Open Sans Light" panose="020B0306030504020204" pitchFamily="34" charset="0"/>
              <a:ea typeface="Open Sans Light" panose="020B0306030504020204" pitchFamily="34" charset="0"/>
              <a:cs typeface="Open Sans Light" panose="020B0306030504020204" pitchFamily="34" charset="0"/>
            </a:rPr>
            <a:t>- Updating Club’s Portal page with club’s contact details, events …</a:t>
          </a:r>
        </a:p>
        <a:p>
          <a:endParaRPr lang="en-US" sz="1400" dirty="0"/>
        </a:p>
      </dgm:t>
    </dgm:pt>
    <dgm:pt modelId="{75556815-D82D-4340-A74F-8D22CE0CD335}" type="parTrans" cxnId="{3C8241DC-E6B5-478C-983D-C1261622EAF1}">
      <dgm:prSet/>
      <dgm:spPr/>
      <dgm:t>
        <a:bodyPr/>
        <a:lstStyle/>
        <a:p>
          <a:endParaRPr lang="en-US"/>
        </a:p>
      </dgm:t>
    </dgm:pt>
    <dgm:pt modelId="{4A65B77C-0D90-4809-A9A5-F345E7DB61DB}" type="sibTrans" cxnId="{3C8241DC-E6B5-478C-983D-C1261622EAF1}">
      <dgm:prSet/>
      <dgm:spPr/>
      <dgm:t>
        <a:bodyPr/>
        <a:lstStyle/>
        <a:p>
          <a:endParaRPr lang="en-US"/>
        </a:p>
      </dgm:t>
    </dgm:pt>
    <dgm:pt modelId="{DF49CB34-099C-4FC0-90BA-636850CCC4F6}" type="pres">
      <dgm:prSet presAssocID="{30DC6FF9-985B-429B-8FC4-EA09D30F1547}" presName="Name0" presStyleCnt="0">
        <dgm:presLayoutVars>
          <dgm:chMax val="7"/>
          <dgm:dir/>
          <dgm:resizeHandles val="exact"/>
        </dgm:presLayoutVars>
      </dgm:prSet>
      <dgm:spPr/>
    </dgm:pt>
    <dgm:pt modelId="{D1BB9523-E047-440D-A760-AFCAE98B7CF0}" type="pres">
      <dgm:prSet presAssocID="{30DC6FF9-985B-429B-8FC4-EA09D30F1547}" presName="ellipse1" presStyleLbl="vennNode1" presStyleIdx="0" presStyleCnt="5">
        <dgm:presLayoutVars>
          <dgm:bulletEnabled val="1"/>
        </dgm:presLayoutVars>
      </dgm:prSet>
      <dgm:spPr/>
      <dgm:t>
        <a:bodyPr/>
        <a:lstStyle/>
        <a:p>
          <a:endParaRPr lang="en-US"/>
        </a:p>
      </dgm:t>
    </dgm:pt>
    <dgm:pt modelId="{56D765F6-3800-4792-A781-D9B36DD7F95E}" type="pres">
      <dgm:prSet presAssocID="{30DC6FF9-985B-429B-8FC4-EA09D30F1547}" presName="ellipse2" presStyleLbl="vennNode1" presStyleIdx="1" presStyleCnt="5">
        <dgm:presLayoutVars>
          <dgm:bulletEnabled val="1"/>
        </dgm:presLayoutVars>
      </dgm:prSet>
      <dgm:spPr/>
      <dgm:t>
        <a:bodyPr/>
        <a:lstStyle/>
        <a:p>
          <a:endParaRPr lang="en-US"/>
        </a:p>
      </dgm:t>
    </dgm:pt>
    <dgm:pt modelId="{027D5B1A-0E15-4326-B704-E148CD41AB6E}" type="pres">
      <dgm:prSet presAssocID="{30DC6FF9-985B-429B-8FC4-EA09D30F1547}" presName="ellipse3" presStyleLbl="vennNode1" presStyleIdx="2" presStyleCnt="5">
        <dgm:presLayoutVars>
          <dgm:bulletEnabled val="1"/>
        </dgm:presLayoutVars>
      </dgm:prSet>
      <dgm:spPr/>
      <dgm:t>
        <a:bodyPr/>
        <a:lstStyle/>
        <a:p>
          <a:endParaRPr lang="en-US"/>
        </a:p>
      </dgm:t>
    </dgm:pt>
    <dgm:pt modelId="{C3A1EFD3-32A6-42F5-B2DB-139B5ECF4037}" type="pres">
      <dgm:prSet presAssocID="{30DC6FF9-985B-429B-8FC4-EA09D30F1547}" presName="ellipse4" presStyleLbl="vennNode1" presStyleIdx="3" presStyleCnt="5">
        <dgm:presLayoutVars>
          <dgm:bulletEnabled val="1"/>
        </dgm:presLayoutVars>
      </dgm:prSet>
      <dgm:spPr/>
      <dgm:t>
        <a:bodyPr/>
        <a:lstStyle/>
        <a:p>
          <a:endParaRPr lang="en-US"/>
        </a:p>
      </dgm:t>
    </dgm:pt>
    <dgm:pt modelId="{67A55254-DE45-4AEE-94A9-390A9B28DC99}" type="pres">
      <dgm:prSet presAssocID="{30DC6FF9-985B-429B-8FC4-EA09D30F1547}" presName="ellipse5" presStyleLbl="vennNode1" presStyleIdx="4" presStyleCnt="5">
        <dgm:presLayoutVars>
          <dgm:bulletEnabled val="1"/>
        </dgm:presLayoutVars>
      </dgm:prSet>
      <dgm:spPr/>
      <dgm:t>
        <a:bodyPr/>
        <a:lstStyle/>
        <a:p>
          <a:endParaRPr lang="en-US"/>
        </a:p>
      </dgm:t>
    </dgm:pt>
  </dgm:ptLst>
  <dgm:cxnLst>
    <dgm:cxn modelId="{007927F5-AF93-4538-9BA3-374A491B1360}" srcId="{30DC6FF9-985B-429B-8FC4-EA09D30F1547}" destId="{8589DB06-81FD-4A1A-9FAD-8340DF412114}" srcOrd="3" destOrd="0" parTransId="{F083E0CF-6DC9-4BBF-B114-72C7E7926CE1}" sibTransId="{3E5A0A20-CF68-4ECA-809C-CB8834DC6908}"/>
    <dgm:cxn modelId="{AD1C7038-5F91-44D2-856B-25091BCCB15A}" srcId="{30DC6FF9-985B-429B-8FC4-EA09D30F1547}" destId="{63371E10-F150-4503-B502-77AB48593B1A}" srcOrd="4" destOrd="0" parTransId="{F28156AE-5066-4A01-96BF-4FB6E38A3B4C}" sibTransId="{365FA212-2ED3-41EF-B768-1972E8AA96A3}"/>
    <dgm:cxn modelId="{5959AF87-C268-4B5B-8793-89DC9A5D91F7}" srcId="{30DC6FF9-985B-429B-8FC4-EA09D30F1547}" destId="{719FFF17-2269-40A2-AF2D-4C82004A2465}" srcOrd="1" destOrd="0" parTransId="{538F65C0-17B7-4C1D-8168-6C340D603B9A}" sibTransId="{22DE2E54-FE15-4737-BCEC-484E2E351F45}"/>
    <dgm:cxn modelId="{67478390-8AB1-4817-A18C-6DBAFFF270F8}" srcId="{30DC6FF9-985B-429B-8FC4-EA09D30F1547}" destId="{0756A9B1-0121-484C-983D-4DD1DC40483B}" srcOrd="0" destOrd="0" parTransId="{82A5CFD9-CE80-4CAD-B4AB-F8978A9F92B2}" sibTransId="{9A459BEF-986F-47FC-9892-F04C331347BD}"/>
    <dgm:cxn modelId="{D30908C5-3D81-4BE2-9DD3-D03BEE76D123}" type="presOf" srcId="{0756A9B1-0121-484C-983D-4DD1DC40483B}" destId="{D1BB9523-E047-440D-A760-AFCAE98B7CF0}" srcOrd="0" destOrd="0" presId="urn:microsoft.com/office/officeart/2005/8/layout/rings+Icon"/>
    <dgm:cxn modelId="{A78A49B2-7502-4FB3-A6AB-69009448EF83}" type="presOf" srcId="{30DC6FF9-985B-429B-8FC4-EA09D30F1547}" destId="{DF49CB34-099C-4FC0-90BA-636850CCC4F6}" srcOrd="0" destOrd="0" presId="urn:microsoft.com/office/officeart/2005/8/layout/rings+Icon"/>
    <dgm:cxn modelId="{9802606E-7C7B-433C-B4E0-9C4A7B8693B6}" type="presOf" srcId="{63371E10-F150-4503-B502-77AB48593B1A}" destId="{67A55254-DE45-4AEE-94A9-390A9B28DC99}" srcOrd="0" destOrd="0" presId="urn:microsoft.com/office/officeart/2005/8/layout/rings+Icon"/>
    <dgm:cxn modelId="{3C8241DC-E6B5-478C-983D-C1261622EAF1}" srcId="{30DC6FF9-985B-429B-8FC4-EA09D30F1547}" destId="{CD830CE5-33DA-4505-BDE7-7A2556441632}" srcOrd="2" destOrd="0" parTransId="{75556815-D82D-4340-A74F-8D22CE0CD335}" sibTransId="{4A65B77C-0D90-4809-A9A5-F345E7DB61DB}"/>
    <dgm:cxn modelId="{24663B7B-970F-4245-B68B-62B430A8C394}" type="presOf" srcId="{CD830CE5-33DA-4505-BDE7-7A2556441632}" destId="{027D5B1A-0E15-4326-B704-E148CD41AB6E}" srcOrd="0" destOrd="0" presId="urn:microsoft.com/office/officeart/2005/8/layout/rings+Icon"/>
    <dgm:cxn modelId="{E4106028-413D-491E-BA81-C7D6D56DE9E1}" type="presOf" srcId="{719FFF17-2269-40A2-AF2D-4C82004A2465}" destId="{56D765F6-3800-4792-A781-D9B36DD7F95E}" srcOrd="0" destOrd="0" presId="urn:microsoft.com/office/officeart/2005/8/layout/rings+Icon"/>
    <dgm:cxn modelId="{3C5B879D-3E6E-4F91-894D-5BA4D8CAA013}" type="presOf" srcId="{8589DB06-81FD-4A1A-9FAD-8340DF412114}" destId="{C3A1EFD3-32A6-42F5-B2DB-139B5ECF4037}" srcOrd="0" destOrd="0" presId="urn:microsoft.com/office/officeart/2005/8/layout/rings+Icon"/>
    <dgm:cxn modelId="{1F1EDCFE-7B3A-4D8A-AA12-99D5B09E73DA}" type="presParOf" srcId="{DF49CB34-099C-4FC0-90BA-636850CCC4F6}" destId="{D1BB9523-E047-440D-A760-AFCAE98B7CF0}" srcOrd="0" destOrd="0" presId="urn:microsoft.com/office/officeart/2005/8/layout/rings+Icon"/>
    <dgm:cxn modelId="{4145E163-1CA3-45EA-B122-D615637E2C91}" type="presParOf" srcId="{DF49CB34-099C-4FC0-90BA-636850CCC4F6}" destId="{56D765F6-3800-4792-A781-D9B36DD7F95E}" srcOrd="1" destOrd="0" presId="urn:microsoft.com/office/officeart/2005/8/layout/rings+Icon"/>
    <dgm:cxn modelId="{C273D65E-0E61-4955-9985-EBD002FDC738}" type="presParOf" srcId="{DF49CB34-099C-4FC0-90BA-636850CCC4F6}" destId="{027D5B1A-0E15-4326-B704-E148CD41AB6E}" srcOrd="2" destOrd="0" presId="urn:microsoft.com/office/officeart/2005/8/layout/rings+Icon"/>
    <dgm:cxn modelId="{7227BA5B-EEA9-4A29-9890-96F90D0E49C2}" type="presParOf" srcId="{DF49CB34-099C-4FC0-90BA-636850CCC4F6}" destId="{C3A1EFD3-32A6-42F5-B2DB-139B5ECF4037}" srcOrd="3" destOrd="0" presId="urn:microsoft.com/office/officeart/2005/8/layout/rings+Icon"/>
    <dgm:cxn modelId="{CF2D1007-7E9F-4432-8088-FBDEC720A697}" type="presParOf" srcId="{DF49CB34-099C-4FC0-90BA-636850CCC4F6}" destId="{67A55254-DE45-4AEE-94A9-390A9B28DC99}" srcOrd="4" destOrd="0" presId="urn:microsoft.com/office/officeart/2005/8/layout/rings+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65CBF01-3B8B-42DA-9102-43ECA76C79E1}" type="doc">
      <dgm:prSet loTypeId="urn:microsoft.com/office/officeart/2005/8/layout/chevron2" loCatId="process" qsTypeId="urn:microsoft.com/office/officeart/2005/8/quickstyle/simple3" qsCatId="simple" csTypeId="urn:microsoft.com/office/officeart/2005/8/colors/accent1_2" csCatId="accent1" phldr="1"/>
      <dgm:spPr/>
      <dgm:t>
        <a:bodyPr/>
        <a:lstStyle/>
        <a:p>
          <a:endParaRPr lang="en-US"/>
        </a:p>
      </dgm:t>
    </dgm:pt>
    <dgm:pt modelId="{0AE70475-ABCB-439B-876B-C3D2D48EE8C8}">
      <dgm:prSet phldrT="[Text]" custT="1"/>
      <dgm:spPr/>
      <dgm:t>
        <a:bodyPr/>
        <a:lstStyle/>
        <a:p>
          <a:pPr algn="ctr"/>
          <a:r>
            <a:rPr lang="en-US" sz="1400" dirty="0" smtClean="0">
              <a:latin typeface="Montserrat ExtraBold" panose="00000900000000000000" pitchFamily="2" charset="0"/>
            </a:rPr>
            <a:t>Step 5:</a:t>
          </a:r>
          <a:endParaRPr lang="en-US" sz="1400" dirty="0">
            <a:latin typeface="Montserrat ExtraBold" panose="00000900000000000000" pitchFamily="2" charset="0"/>
          </a:endParaRPr>
        </a:p>
      </dgm:t>
    </dgm:pt>
    <dgm:pt modelId="{B8ED45D3-6E52-427A-BE89-2100DE7E7B94}" type="parTrans" cxnId="{56F28B77-9B1F-42E1-9B36-91CB5810FADC}">
      <dgm:prSet/>
      <dgm:spPr/>
      <dgm:t>
        <a:bodyPr/>
        <a:lstStyle/>
        <a:p>
          <a:endParaRPr lang="en-US"/>
        </a:p>
      </dgm:t>
    </dgm:pt>
    <dgm:pt modelId="{DADCD368-4236-4B34-A53D-D32E537D72B0}" type="sibTrans" cxnId="{56F28B77-9B1F-42E1-9B36-91CB5810FADC}">
      <dgm:prSet/>
      <dgm:spPr/>
      <dgm:t>
        <a:bodyPr/>
        <a:lstStyle/>
        <a:p>
          <a:endParaRPr lang="en-US"/>
        </a:p>
      </dgm:t>
    </dgm:pt>
    <dgm:pt modelId="{EC928174-6BC3-4588-83EB-70665B41AD4B}">
      <dgm:prSet custT="1"/>
      <dgm:spPr/>
      <dgm:t>
        <a:bodyPr/>
        <a:lstStyle/>
        <a:p>
          <a:pPr algn="ctr"/>
          <a:r>
            <a:rPr lang="en-US" sz="1400" dirty="0" smtClean="0">
              <a:latin typeface="Montserrat ExtraBold" panose="00000900000000000000" pitchFamily="2" charset="0"/>
            </a:rPr>
            <a:t>Step 3:</a:t>
          </a:r>
          <a:endParaRPr lang="en-US" sz="1400" dirty="0">
            <a:latin typeface="Montserrat ExtraBold" panose="00000900000000000000" pitchFamily="2" charset="0"/>
          </a:endParaRPr>
        </a:p>
      </dgm:t>
    </dgm:pt>
    <dgm:pt modelId="{C052392C-CB34-4AEE-B6B2-F04DA5737DF2}" type="parTrans" cxnId="{766EFCD5-637D-4C0A-B8FC-DA822F7BC915}">
      <dgm:prSet/>
      <dgm:spPr/>
      <dgm:t>
        <a:bodyPr/>
        <a:lstStyle/>
        <a:p>
          <a:endParaRPr lang="en-US"/>
        </a:p>
      </dgm:t>
    </dgm:pt>
    <dgm:pt modelId="{13804C8A-8978-4A92-95C5-6A48A9E38EC6}" type="sibTrans" cxnId="{766EFCD5-637D-4C0A-B8FC-DA822F7BC915}">
      <dgm:prSet/>
      <dgm:spPr/>
      <dgm:t>
        <a:bodyPr/>
        <a:lstStyle/>
        <a:p>
          <a:endParaRPr lang="en-US"/>
        </a:p>
      </dgm:t>
    </dgm:pt>
    <dgm:pt modelId="{5A9F03F7-AB8B-48A2-BA64-BED812294849}">
      <dgm:prSet custT="1"/>
      <dgm:spPr/>
      <dgm:t>
        <a:bodyPr/>
        <a:lstStyle/>
        <a:p>
          <a:pPr algn="ctr"/>
          <a:r>
            <a:rPr lang="en-US" sz="1400" dirty="0" smtClean="0">
              <a:latin typeface="Montserrat ExtraBold" panose="00000900000000000000" pitchFamily="2" charset="0"/>
            </a:rPr>
            <a:t>Step 4:</a:t>
          </a:r>
          <a:endParaRPr lang="en-US" sz="1400" dirty="0">
            <a:latin typeface="Montserrat ExtraBold" panose="00000900000000000000" pitchFamily="2" charset="0"/>
          </a:endParaRPr>
        </a:p>
      </dgm:t>
    </dgm:pt>
    <dgm:pt modelId="{8D71C96B-2D9F-46CA-981D-13F430965DAF}" type="parTrans" cxnId="{21C310CF-97F9-4D22-9195-E7137B21D990}">
      <dgm:prSet/>
      <dgm:spPr/>
      <dgm:t>
        <a:bodyPr/>
        <a:lstStyle/>
        <a:p>
          <a:endParaRPr lang="en-US"/>
        </a:p>
      </dgm:t>
    </dgm:pt>
    <dgm:pt modelId="{7C901E88-C6F9-46C9-8C7C-772B520D8F65}" type="sibTrans" cxnId="{21C310CF-97F9-4D22-9195-E7137B21D990}">
      <dgm:prSet/>
      <dgm:spPr/>
      <dgm:t>
        <a:bodyPr/>
        <a:lstStyle/>
        <a:p>
          <a:endParaRPr lang="en-US"/>
        </a:p>
      </dgm:t>
    </dgm:pt>
    <dgm:pt modelId="{D0EC2A35-56E0-4590-B070-9CA96058BC06}">
      <dgm:prSet custT="1"/>
      <dgm:spPr/>
      <dgm:t>
        <a:bodyPr/>
        <a:lstStyle/>
        <a:p>
          <a:pPr algn="ctr"/>
          <a:r>
            <a:rPr lang="en-US" sz="1400" dirty="0" smtClean="0">
              <a:latin typeface="Montserrat ExtraBold" panose="00000900000000000000" pitchFamily="2" charset="0"/>
            </a:rPr>
            <a:t>Step 2:</a:t>
          </a:r>
          <a:endParaRPr lang="en-US" sz="1400" dirty="0">
            <a:latin typeface="Montserrat ExtraBold" panose="00000900000000000000" pitchFamily="2" charset="0"/>
          </a:endParaRPr>
        </a:p>
      </dgm:t>
    </dgm:pt>
    <dgm:pt modelId="{F9BB6DA2-74FB-4EE9-8899-F54BBC2DF362}" type="sibTrans" cxnId="{18226915-441F-4A94-9240-DEB780CEC218}">
      <dgm:prSet/>
      <dgm:spPr/>
      <dgm:t>
        <a:bodyPr/>
        <a:lstStyle/>
        <a:p>
          <a:endParaRPr lang="en-US"/>
        </a:p>
      </dgm:t>
    </dgm:pt>
    <dgm:pt modelId="{9E2AA09E-D403-4C10-9B27-B8FAD20B9A31}" type="parTrans" cxnId="{18226915-441F-4A94-9240-DEB780CEC218}">
      <dgm:prSet/>
      <dgm:spPr/>
      <dgm:t>
        <a:bodyPr/>
        <a:lstStyle/>
        <a:p>
          <a:endParaRPr lang="en-US"/>
        </a:p>
      </dgm:t>
    </dgm:pt>
    <dgm:pt modelId="{11EC9AE7-BF81-4AC3-B41F-12C931362268}">
      <dgm:prSet phldrT="[Text]" custT="1"/>
      <dgm:spPr/>
      <dgm:t>
        <a:bodyPr/>
        <a:lstStyle/>
        <a:p>
          <a:pPr algn="ctr"/>
          <a:r>
            <a:rPr lang="en-US" sz="1400" dirty="0" smtClean="0">
              <a:latin typeface="Montserrat ExtraBold" panose="00000900000000000000" pitchFamily="2" charset="0"/>
            </a:rPr>
            <a:t>Step 1:</a:t>
          </a:r>
          <a:endParaRPr lang="en-US" sz="1400" dirty="0">
            <a:latin typeface="Montserrat ExtraBold" panose="00000900000000000000" pitchFamily="2" charset="0"/>
          </a:endParaRPr>
        </a:p>
      </dgm:t>
    </dgm:pt>
    <dgm:pt modelId="{00157656-7974-4E10-8EB4-B5BE7E3F98EA}" type="sibTrans" cxnId="{72495A38-10F9-4743-9FDB-DC011BE16275}">
      <dgm:prSet/>
      <dgm:spPr/>
      <dgm:t>
        <a:bodyPr/>
        <a:lstStyle/>
        <a:p>
          <a:endParaRPr lang="en-US"/>
        </a:p>
      </dgm:t>
    </dgm:pt>
    <dgm:pt modelId="{4676C629-C3E9-4E5C-BACE-02DD38478F32}" type="parTrans" cxnId="{72495A38-10F9-4743-9FDB-DC011BE16275}">
      <dgm:prSet/>
      <dgm:spPr/>
      <dgm:t>
        <a:bodyPr/>
        <a:lstStyle/>
        <a:p>
          <a:endParaRPr lang="en-US"/>
        </a:p>
      </dgm:t>
    </dgm:pt>
    <dgm:pt modelId="{C9641422-3CE8-4A93-83DF-E787DBFC5D69}">
      <dgm:prSet phldrT="[Text]" custT="1"/>
      <dgm:spPr/>
      <dgm:t>
        <a:bodyPr/>
        <a:lstStyle/>
        <a:p>
          <a:r>
            <a:rPr lang="en-US" sz="1000" dirty="0" smtClean="0">
              <a:latin typeface="Montserrat ExtraBold" panose="00000900000000000000" pitchFamily="2" charset="0"/>
            </a:rPr>
            <a:t>Plan Ahead!</a:t>
          </a:r>
          <a:endParaRPr lang="en-US" sz="900" i="1"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923125D1-5F83-487F-B155-1092E2E445EA}" type="parTrans" cxnId="{C1C0661E-81C0-479C-9F1F-9200D2DFCD84}">
      <dgm:prSet/>
      <dgm:spPr/>
      <dgm:t>
        <a:bodyPr/>
        <a:lstStyle/>
        <a:p>
          <a:endParaRPr lang="en-US"/>
        </a:p>
      </dgm:t>
    </dgm:pt>
    <dgm:pt modelId="{731CB3AC-F3A3-4AF3-8B68-FE4B859685E9}" type="sibTrans" cxnId="{C1C0661E-81C0-479C-9F1F-9200D2DFCD84}">
      <dgm:prSet/>
      <dgm:spPr/>
      <dgm:t>
        <a:bodyPr/>
        <a:lstStyle/>
        <a:p>
          <a:endParaRPr lang="en-US"/>
        </a:p>
      </dgm:t>
    </dgm:pt>
    <dgm:pt modelId="{974484D4-3037-4FC7-8693-EC053667E3F3}">
      <dgm:prSet custT="1"/>
      <dgm:spPr/>
      <dgm:t>
        <a:bodyPr/>
        <a:lstStyle/>
        <a:p>
          <a:r>
            <a:rPr lang="en-US" sz="1000" dirty="0" smtClean="0">
              <a:latin typeface="Montserrat ExtraBold" panose="00000900000000000000" pitchFamily="2" charset="0"/>
            </a:rPr>
            <a:t>Payment Method</a:t>
          </a:r>
          <a:endParaRPr lang="en-US" sz="1000" i="1"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E6E5C5EA-2E53-43A9-8B33-8FA3B43ACF23}" type="parTrans" cxnId="{23E13C95-F3CF-4BB9-9852-AB9E27C82FF1}">
      <dgm:prSet/>
      <dgm:spPr/>
      <dgm:t>
        <a:bodyPr/>
        <a:lstStyle/>
        <a:p>
          <a:endParaRPr lang="en-US"/>
        </a:p>
      </dgm:t>
    </dgm:pt>
    <dgm:pt modelId="{B97F1E8C-526B-4D62-B17B-EB32DB635180}" type="sibTrans" cxnId="{23E13C95-F3CF-4BB9-9852-AB9E27C82FF1}">
      <dgm:prSet/>
      <dgm:spPr/>
      <dgm:t>
        <a:bodyPr/>
        <a:lstStyle/>
        <a:p>
          <a:endParaRPr lang="en-US"/>
        </a:p>
      </dgm:t>
    </dgm:pt>
    <dgm:pt modelId="{05A8ABC6-70D6-4429-A9EB-778FC6D74015}">
      <dgm:prSet custT="1"/>
      <dgm:spPr/>
      <dgm:t>
        <a:bodyPr/>
        <a:lstStyle/>
        <a:p>
          <a:r>
            <a:rPr lang="en-US" sz="1000" dirty="0" smtClean="0">
              <a:latin typeface="Montserrat ExtraBold" panose="00000900000000000000" pitchFamily="2" charset="0"/>
            </a:rPr>
            <a:t>Submit an FRF</a:t>
          </a:r>
          <a:endParaRPr lang="en-US" sz="1000" i="1"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F4750196-E485-4164-9FBA-6B6DC4EEAE37}" type="parTrans" cxnId="{8CEC814D-442C-4A83-9F02-653D9144A1D7}">
      <dgm:prSet/>
      <dgm:spPr/>
      <dgm:t>
        <a:bodyPr/>
        <a:lstStyle/>
        <a:p>
          <a:endParaRPr lang="en-US"/>
        </a:p>
      </dgm:t>
    </dgm:pt>
    <dgm:pt modelId="{6E3AEB80-502B-427F-97FF-D0E64DBE1B8E}" type="sibTrans" cxnId="{8CEC814D-442C-4A83-9F02-653D9144A1D7}">
      <dgm:prSet/>
      <dgm:spPr/>
      <dgm:t>
        <a:bodyPr/>
        <a:lstStyle/>
        <a:p>
          <a:endParaRPr lang="en-US"/>
        </a:p>
      </dgm:t>
    </dgm:pt>
    <dgm:pt modelId="{EE2CCFA6-57DF-461A-81EE-86F0AC673BB5}">
      <dgm:prSet phldrT="[Text]" custT="1"/>
      <dgm:spPr/>
      <dgm:t>
        <a:bodyPr/>
        <a:lstStyle/>
        <a:p>
          <a:r>
            <a:rPr lang="en-US" sz="1000" dirty="0" smtClean="0">
              <a:latin typeface="Montserrat ExtraBold" panose="00000900000000000000" pitchFamily="2" charset="0"/>
            </a:rPr>
            <a:t>Receive an Outcome</a:t>
          </a:r>
          <a:endParaRPr lang="en-US" sz="1000" i="1"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72A486AB-BC38-4B02-A388-A96793E69A5F}" type="parTrans" cxnId="{2881B45A-8AB0-4463-9612-45A99D58E155}">
      <dgm:prSet/>
      <dgm:spPr/>
      <dgm:t>
        <a:bodyPr/>
        <a:lstStyle/>
        <a:p>
          <a:endParaRPr lang="en-US"/>
        </a:p>
      </dgm:t>
    </dgm:pt>
    <dgm:pt modelId="{D8AB909F-2080-463C-B7ED-9ADF879B512C}" type="sibTrans" cxnId="{2881B45A-8AB0-4463-9612-45A99D58E155}">
      <dgm:prSet/>
      <dgm:spPr/>
      <dgm:t>
        <a:bodyPr/>
        <a:lstStyle/>
        <a:p>
          <a:endParaRPr lang="en-US"/>
        </a:p>
      </dgm:t>
    </dgm:pt>
    <dgm:pt modelId="{075C5E46-8A8B-41D7-99F3-F8EA25326DE7}">
      <dgm:prSet phldrT="[Text]" custT="1"/>
      <dgm:spPr/>
      <dgm:t>
        <a:bodyPr/>
        <a:lstStyle/>
        <a:p>
          <a:r>
            <a:rPr lang="en-AU" sz="1000" i="1" dirty="0" smtClean="0">
              <a:latin typeface="Open Sans Light" panose="020B0306030504020204" pitchFamily="34" charset="0"/>
              <a:ea typeface="Open Sans Light" panose="020B0306030504020204" pitchFamily="34" charset="0"/>
              <a:cs typeface="Open Sans Light" panose="020B0306030504020204" pitchFamily="34" charset="0"/>
            </a:rPr>
            <a:t>At least 2 weeks notice is required for all Club Funds requests. Start planning at the start of the year with a strategic plan including any equipment, hiring costs or expenses the club may have.</a:t>
          </a:r>
          <a:endParaRPr lang="en-US" sz="900" i="1"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06531B03-FFAC-40EC-85DD-A70F01FA0104}" type="parTrans" cxnId="{D310C1D8-FAEA-4DE0-AE46-C15F1E26185E}">
      <dgm:prSet/>
      <dgm:spPr/>
      <dgm:t>
        <a:bodyPr/>
        <a:lstStyle/>
        <a:p>
          <a:endParaRPr lang="en-US"/>
        </a:p>
      </dgm:t>
    </dgm:pt>
    <dgm:pt modelId="{88AB8865-E5B4-4370-9579-4AF26FC2C1CA}" type="sibTrans" cxnId="{D310C1D8-FAEA-4DE0-AE46-C15F1E26185E}">
      <dgm:prSet/>
      <dgm:spPr/>
      <dgm:t>
        <a:bodyPr/>
        <a:lstStyle/>
        <a:p>
          <a:endParaRPr lang="en-US"/>
        </a:p>
      </dgm:t>
    </dgm:pt>
    <dgm:pt modelId="{B6F3863A-BD4E-4F26-9504-D8827D06D543}">
      <dgm:prSet custT="1"/>
      <dgm:spPr/>
      <dgm:t>
        <a:bodyPr/>
        <a:lstStyle/>
        <a:p>
          <a:r>
            <a:rPr lang="en-AU" sz="1000" i="1" dirty="0" smtClean="0">
              <a:latin typeface="Open Sans Light" panose="020B0306030504020204" pitchFamily="34" charset="0"/>
              <a:ea typeface="Open Sans Light" panose="020B0306030504020204" pitchFamily="34" charset="0"/>
              <a:cs typeface="Open Sans Light" panose="020B0306030504020204" pitchFamily="34" charset="0"/>
            </a:rPr>
            <a:t>Fill out and submit a Funds Request Form including information around purpose, overview of total costs (expenditure doc), quotes/invoices, storage solutions …</a:t>
          </a:r>
          <a:endParaRPr lang="en-US" sz="1000" i="1"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89729BC2-A8A1-49AC-8577-D59DE537E11E}" type="parTrans" cxnId="{81BF24B3-7728-4320-93F2-681D8CA29E30}">
      <dgm:prSet/>
      <dgm:spPr/>
      <dgm:t>
        <a:bodyPr/>
        <a:lstStyle/>
        <a:p>
          <a:endParaRPr lang="en-US"/>
        </a:p>
      </dgm:t>
    </dgm:pt>
    <dgm:pt modelId="{2F6CB088-2C9A-411A-BC82-805A0F2CDC40}" type="sibTrans" cxnId="{81BF24B3-7728-4320-93F2-681D8CA29E30}">
      <dgm:prSet/>
      <dgm:spPr/>
      <dgm:t>
        <a:bodyPr/>
        <a:lstStyle/>
        <a:p>
          <a:endParaRPr lang="en-US"/>
        </a:p>
      </dgm:t>
    </dgm:pt>
    <dgm:pt modelId="{3C6A95B9-770F-43FA-9874-DDB075DD6B08}">
      <dgm:prSet phldrT="[Text]" custT="1"/>
      <dgm:spPr/>
      <dgm:t>
        <a:bodyPr/>
        <a:lstStyle/>
        <a:p>
          <a:r>
            <a:rPr lang="en-AU" sz="1000" i="1" dirty="0" smtClean="0">
              <a:latin typeface="Open Sans Light" panose="020B0306030504020204" pitchFamily="34" charset="0"/>
              <a:ea typeface="Open Sans Light" panose="020B0306030504020204" pitchFamily="34" charset="0"/>
              <a:cs typeface="Open Sans Light" panose="020B0306030504020204" pitchFamily="34" charset="0"/>
            </a:rPr>
            <a:t>C&amp;S will get in touch with a funds request outcome via email. Payments will be organised and confirmed at this time.</a:t>
          </a:r>
          <a:endParaRPr lang="en-US" sz="1000" i="1"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CA3D75CF-E4CF-45D4-880A-CF82335FE978}" type="parTrans" cxnId="{DFEDAE53-49F5-44CA-811B-6436618C850E}">
      <dgm:prSet/>
      <dgm:spPr/>
      <dgm:t>
        <a:bodyPr/>
        <a:lstStyle/>
        <a:p>
          <a:endParaRPr lang="en-US"/>
        </a:p>
      </dgm:t>
    </dgm:pt>
    <dgm:pt modelId="{C0457C8D-4FDC-4CA0-8253-ED88981DA618}" type="sibTrans" cxnId="{DFEDAE53-49F5-44CA-811B-6436618C850E}">
      <dgm:prSet/>
      <dgm:spPr/>
      <dgm:t>
        <a:bodyPr/>
        <a:lstStyle/>
        <a:p>
          <a:endParaRPr lang="en-US"/>
        </a:p>
      </dgm:t>
    </dgm:pt>
    <dgm:pt modelId="{C96A1135-E259-46F5-808B-8D728722E0EB}">
      <dgm:prSet custT="1"/>
      <dgm:spPr/>
      <dgm:t>
        <a:bodyPr/>
        <a:lstStyle/>
        <a:p>
          <a:r>
            <a:rPr lang="en-AU" sz="1000" i="1" dirty="0" smtClean="0">
              <a:latin typeface="Open Sans Light" panose="020B0306030504020204" pitchFamily="34" charset="0"/>
              <a:ea typeface="Open Sans Light" panose="020B0306030504020204" pitchFamily="34" charset="0"/>
              <a:cs typeface="Open Sans Light" panose="020B0306030504020204" pitchFamily="34" charset="0"/>
            </a:rPr>
            <a:t>Get in touch with a C&amp;S Officer to discuss best payment method – invoice, credit card, over the phone, sundry?</a:t>
          </a:r>
          <a:endParaRPr lang="en-US" sz="1000" i="1"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BC84EF93-E98F-4D71-8793-BF63918905F6}" type="parTrans" cxnId="{3D3CCFBF-9E81-48D9-8C15-4AD0C6DDB85B}">
      <dgm:prSet/>
      <dgm:spPr/>
      <dgm:t>
        <a:bodyPr/>
        <a:lstStyle/>
        <a:p>
          <a:endParaRPr lang="en-US"/>
        </a:p>
      </dgm:t>
    </dgm:pt>
    <dgm:pt modelId="{798A9F3F-960A-4B2E-904E-B68CF49C664D}" type="sibTrans" cxnId="{3D3CCFBF-9E81-48D9-8C15-4AD0C6DDB85B}">
      <dgm:prSet/>
      <dgm:spPr/>
      <dgm:t>
        <a:bodyPr/>
        <a:lstStyle/>
        <a:p>
          <a:endParaRPr lang="en-US"/>
        </a:p>
      </dgm:t>
    </dgm:pt>
    <dgm:pt modelId="{1788D29F-AC92-461D-B25C-010476FC135A}">
      <dgm:prSet custT="1"/>
      <dgm:spPr/>
      <dgm:t>
        <a:bodyPr/>
        <a:lstStyle/>
        <a:p>
          <a:pPr algn="l"/>
          <a:r>
            <a:rPr lang="en-AU" sz="1000" i="1" smtClean="0">
              <a:latin typeface="Open Sans Light" panose="020B0306030504020204" pitchFamily="34" charset="0"/>
              <a:ea typeface="Open Sans Light" panose="020B0306030504020204" pitchFamily="34" charset="0"/>
              <a:cs typeface="Open Sans Light" panose="020B0306030504020204" pitchFamily="34" charset="0"/>
            </a:rPr>
            <a:t>Request quotes from a variety of suppliers to receive the best price. Ensure the quote includes all associated costs (deposits, bonds, re-occurring costs...)</a:t>
          </a:r>
          <a:endParaRPr lang="en-US" sz="900" i="1"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2B97FEF1-B2CE-43DC-AAD8-3478366D008C}" type="parTrans" cxnId="{A9DD6D7E-DE82-4429-B311-8E085E1F261C}">
      <dgm:prSet/>
      <dgm:spPr/>
      <dgm:t>
        <a:bodyPr/>
        <a:lstStyle/>
        <a:p>
          <a:endParaRPr lang="en-US"/>
        </a:p>
      </dgm:t>
    </dgm:pt>
    <dgm:pt modelId="{1105B00B-FD87-4546-95BA-6DBF23955661}" type="sibTrans" cxnId="{A9DD6D7E-DE82-4429-B311-8E085E1F261C}">
      <dgm:prSet/>
      <dgm:spPr/>
      <dgm:t>
        <a:bodyPr/>
        <a:lstStyle/>
        <a:p>
          <a:endParaRPr lang="en-US"/>
        </a:p>
      </dgm:t>
    </dgm:pt>
    <dgm:pt modelId="{F924B2A1-1551-4C57-B4AC-759C5786ED34}">
      <dgm:prSet custT="1"/>
      <dgm:spPr/>
      <dgm:t>
        <a:bodyPr/>
        <a:lstStyle/>
        <a:p>
          <a:pPr algn="l"/>
          <a:r>
            <a:rPr lang="en-US" sz="1000" dirty="0" smtClean="0">
              <a:latin typeface="Montserrat ExtraBold" panose="00000900000000000000" pitchFamily="2" charset="0"/>
            </a:rPr>
            <a:t>Do your Research</a:t>
          </a:r>
          <a:endParaRPr lang="en-US" sz="1400" dirty="0">
            <a:latin typeface="Montserrat ExtraBold" panose="00000900000000000000" pitchFamily="2" charset="0"/>
          </a:endParaRPr>
        </a:p>
      </dgm:t>
    </dgm:pt>
    <dgm:pt modelId="{01A8560A-7E60-44B6-A01D-A13B13A074CB}" type="parTrans" cxnId="{1886CEC2-FA36-4B24-9EF6-8CDB92D50BFA}">
      <dgm:prSet/>
      <dgm:spPr/>
      <dgm:t>
        <a:bodyPr/>
        <a:lstStyle/>
        <a:p>
          <a:endParaRPr lang="en-US"/>
        </a:p>
      </dgm:t>
    </dgm:pt>
    <dgm:pt modelId="{93C6E924-BD98-481D-B22F-6C809E676BFE}" type="sibTrans" cxnId="{1886CEC2-FA36-4B24-9EF6-8CDB92D50BFA}">
      <dgm:prSet/>
      <dgm:spPr/>
      <dgm:t>
        <a:bodyPr/>
        <a:lstStyle/>
        <a:p>
          <a:endParaRPr lang="en-US"/>
        </a:p>
      </dgm:t>
    </dgm:pt>
    <dgm:pt modelId="{8A3EE53E-7E68-4898-BA0B-A894700CB69E}" type="pres">
      <dgm:prSet presAssocID="{465CBF01-3B8B-42DA-9102-43ECA76C79E1}" presName="linearFlow" presStyleCnt="0">
        <dgm:presLayoutVars>
          <dgm:dir/>
          <dgm:animLvl val="lvl"/>
          <dgm:resizeHandles val="exact"/>
        </dgm:presLayoutVars>
      </dgm:prSet>
      <dgm:spPr/>
      <dgm:t>
        <a:bodyPr/>
        <a:lstStyle/>
        <a:p>
          <a:endParaRPr lang="en-US"/>
        </a:p>
      </dgm:t>
    </dgm:pt>
    <dgm:pt modelId="{9D113538-7EC8-473A-8C79-A4E888E1237B}" type="pres">
      <dgm:prSet presAssocID="{11EC9AE7-BF81-4AC3-B41F-12C931362268}" presName="composite" presStyleCnt="0"/>
      <dgm:spPr/>
      <dgm:t>
        <a:bodyPr/>
        <a:lstStyle/>
        <a:p>
          <a:endParaRPr lang="en-US"/>
        </a:p>
      </dgm:t>
    </dgm:pt>
    <dgm:pt modelId="{09A98C6C-AB7B-40DB-923B-D17ADB16C1B9}" type="pres">
      <dgm:prSet presAssocID="{11EC9AE7-BF81-4AC3-B41F-12C931362268}" presName="parentText" presStyleLbl="alignNode1" presStyleIdx="0" presStyleCnt="5">
        <dgm:presLayoutVars>
          <dgm:chMax val="1"/>
          <dgm:bulletEnabled val="1"/>
        </dgm:presLayoutVars>
      </dgm:prSet>
      <dgm:spPr/>
      <dgm:t>
        <a:bodyPr/>
        <a:lstStyle/>
        <a:p>
          <a:endParaRPr lang="en-US"/>
        </a:p>
      </dgm:t>
    </dgm:pt>
    <dgm:pt modelId="{876AD191-3867-4658-8A57-E1163FD04341}" type="pres">
      <dgm:prSet presAssocID="{11EC9AE7-BF81-4AC3-B41F-12C931362268}" presName="descendantText" presStyleLbl="alignAcc1" presStyleIdx="0" presStyleCnt="5">
        <dgm:presLayoutVars>
          <dgm:bulletEnabled val="1"/>
        </dgm:presLayoutVars>
      </dgm:prSet>
      <dgm:spPr/>
      <dgm:t>
        <a:bodyPr/>
        <a:lstStyle/>
        <a:p>
          <a:endParaRPr lang="en-US"/>
        </a:p>
      </dgm:t>
    </dgm:pt>
    <dgm:pt modelId="{E304CA3A-9605-419E-9E30-499318A0FCF2}" type="pres">
      <dgm:prSet presAssocID="{00157656-7974-4E10-8EB4-B5BE7E3F98EA}" presName="sp" presStyleCnt="0"/>
      <dgm:spPr/>
      <dgm:t>
        <a:bodyPr/>
        <a:lstStyle/>
        <a:p>
          <a:endParaRPr lang="en-US"/>
        </a:p>
      </dgm:t>
    </dgm:pt>
    <dgm:pt modelId="{299C854C-458D-44CC-BCD7-8CF73B082B24}" type="pres">
      <dgm:prSet presAssocID="{D0EC2A35-56E0-4590-B070-9CA96058BC06}" presName="composite" presStyleCnt="0"/>
      <dgm:spPr/>
      <dgm:t>
        <a:bodyPr/>
        <a:lstStyle/>
        <a:p>
          <a:endParaRPr lang="en-US"/>
        </a:p>
      </dgm:t>
    </dgm:pt>
    <dgm:pt modelId="{E8F48B9C-3523-4709-921B-17F9F5BA1144}" type="pres">
      <dgm:prSet presAssocID="{D0EC2A35-56E0-4590-B070-9CA96058BC06}" presName="parentText" presStyleLbl="alignNode1" presStyleIdx="1" presStyleCnt="5">
        <dgm:presLayoutVars>
          <dgm:chMax val="1"/>
          <dgm:bulletEnabled val="1"/>
        </dgm:presLayoutVars>
      </dgm:prSet>
      <dgm:spPr/>
      <dgm:t>
        <a:bodyPr/>
        <a:lstStyle/>
        <a:p>
          <a:endParaRPr lang="en-US"/>
        </a:p>
      </dgm:t>
    </dgm:pt>
    <dgm:pt modelId="{97772EEB-58E5-4781-8091-C29CC313C6CE}" type="pres">
      <dgm:prSet presAssocID="{D0EC2A35-56E0-4590-B070-9CA96058BC06}" presName="descendantText" presStyleLbl="alignAcc1" presStyleIdx="1" presStyleCnt="5">
        <dgm:presLayoutVars>
          <dgm:bulletEnabled val="1"/>
        </dgm:presLayoutVars>
      </dgm:prSet>
      <dgm:spPr/>
      <dgm:t>
        <a:bodyPr/>
        <a:lstStyle/>
        <a:p>
          <a:endParaRPr lang="en-US"/>
        </a:p>
      </dgm:t>
    </dgm:pt>
    <dgm:pt modelId="{C46D7A99-E614-457B-9ED7-278EFEA8D03C}" type="pres">
      <dgm:prSet presAssocID="{F9BB6DA2-74FB-4EE9-8899-F54BBC2DF362}" presName="sp" presStyleCnt="0"/>
      <dgm:spPr/>
      <dgm:t>
        <a:bodyPr/>
        <a:lstStyle/>
        <a:p>
          <a:endParaRPr lang="en-US"/>
        </a:p>
      </dgm:t>
    </dgm:pt>
    <dgm:pt modelId="{00D90EFF-D480-4D56-9913-DCD7971E79B0}" type="pres">
      <dgm:prSet presAssocID="{EC928174-6BC3-4588-83EB-70665B41AD4B}" presName="composite" presStyleCnt="0"/>
      <dgm:spPr/>
      <dgm:t>
        <a:bodyPr/>
        <a:lstStyle/>
        <a:p>
          <a:endParaRPr lang="en-US"/>
        </a:p>
      </dgm:t>
    </dgm:pt>
    <dgm:pt modelId="{47C2D746-833D-42A9-A551-6A82978B0A29}" type="pres">
      <dgm:prSet presAssocID="{EC928174-6BC3-4588-83EB-70665B41AD4B}" presName="parentText" presStyleLbl="alignNode1" presStyleIdx="2" presStyleCnt="5">
        <dgm:presLayoutVars>
          <dgm:chMax val="1"/>
          <dgm:bulletEnabled val="1"/>
        </dgm:presLayoutVars>
      </dgm:prSet>
      <dgm:spPr/>
      <dgm:t>
        <a:bodyPr/>
        <a:lstStyle/>
        <a:p>
          <a:endParaRPr lang="en-US"/>
        </a:p>
      </dgm:t>
    </dgm:pt>
    <dgm:pt modelId="{BAF4A431-DEE5-42B1-81AD-80C50AEEFC9A}" type="pres">
      <dgm:prSet presAssocID="{EC928174-6BC3-4588-83EB-70665B41AD4B}" presName="descendantText" presStyleLbl="alignAcc1" presStyleIdx="2" presStyleCnt="5">
        <dgm:presLayoutVars>
          <dgm:bulletEnabled val="1"/>
        </dgm:presLayoutVars>
      </dgm:prSet>
      <dgm:spPr/>
      <dgm:t>
        <a:bodyPr/>
        <a:lstStyle/>
        <a:p>
          <a:endParaRPr lang="en-US"/>
        </a:p>
      </dgm:t>
    </dgm:pt>
    <dgm:pt modelId="{4A7F624F-148E-4D1C-85C6-8910E9D23319}" type="pres">
      <dgm:prSet presAssocID="{13804C8A-8978-4A92-95C5-6A48A9E38EC6}" presName="sp" presStyleCnt="0"/>
      <dgm:spPr/>
      <dgm:t>
        <a:bodyPr/>
        <a:lstStyle/>
        <a:p>
          <a:endParaRPr lang="en-US"/>
        </a:p>
      </dgm:t>
    </dgm:pt>
    <dgm:pt modelId="{37046B67-BC9F-4D85-8175-E39ECA1E9679}" type="pres">
      <dgm:prSet presAssocID="{5A9F03F7-AB8B-48A2-BA64-BED812294849}" presName="composite" presStyleCnt="0"/>
      <dgm:spPr/>
      <dgm:t>
        <a:bodyPr/>
        <a:lstStyle/>
        <a:p>
          <a:endParaRPr lang="en-US"/>
        </a:p>
      </dgm:t>
    </dgm:pt>
    <dgm:pt modelId="{2AEE33F2-13F9-4C06-B38F-B958FE2519DE}" type="pres">
      <dgm:prSet presAssocID="{5A9F03F7-AB8B-48A2-BA64-BED812294849}" presName="parentText" presStyleLbl="alignNode1" presStyleIdx="3" presStyleCnt="5">
        <dgm:presLayoutVars>
          <dgm:chMax val="1"/>
          <dgm:bulletEnabled val="1"/>
        </dgm:presLayoutVars>
      </dgm:prSet>
      <dgm:spPr/>
      <dgm:t>
        <a:bodyPr/>
        <a:lstStyle/>
        <a:p>
          <a:endParaRPr lang="en-US"/>
        </a:p>
      </dgm:t>
    </dgm:pt>
    <dgm:pt modelId="{13EC9CA8-D306-4ABC-A98C-347523B16E9E}" type="pres">
      <dgm:prSet presAssocID="{5A9F03F7-AB8B-48A2-BA64-BED812294849}" presName="descendantText" presStyleLbl="alignAcc1" presStyleIdx="3" presStyleCnt="5">
        <dgm:presLayoutVars>
          <dgm:bulletEnabled val="1"/>
        </dgm:presLayoutVars>
      </dgm:prSet>
      <dgm:spPr/>
      <dgm:t>
        <a:bodyPr/>
        <a:lstStyle/>
        <a:p>
          <a:endParaRPr lang="en-US"/>
        </a:p>
      </dgm:t>
    </dgm:pt>
    <dgm:pt modelId="{D2BA7935-8CA0-4746-8AD4-689A3504E241}" type="pres">
      <dgm:prSet presAssocID="{7C901E88-C6F9-46C9-8C7C-772B520D8F65}" presName="sp" presStyleCnt="0"/>
      <dgm:spPr/>
      <dgm:t>
        <a:bodyPr/>
        <a:lstStyle/>
        <a:p>
          <a:endParaRPr lang="en-US"/>
        </a:p>
      </dgm:t>
    </dgm:pt>
    <dgm:pt modelId="{B8D095F1-F8D6-481F-B03E-3315FF8DDB89}" type="pres">
      <dgm:prSet presAssocID="{0AE70475-ABCB-439B-876B-C3D2D48EE8C8}" presName="composite" presStyleCnt="0"/>
      <dgm:spPr/>
      <dgm:t>
        <a:bodyPr/>
        <a:lstStyle/>
        <a:p>
          <a:endParaRPr lang="en-US"/>
        </a:p>
      </dgm:t>
    </dgm:pt>
    <dgm:pt modelId="{9ADF3494-BA4D-4CB1-B14F-E87FE57A3370}" type="pres">
      <dgm:prSet presAssocID="{0AE70475-ABCB-439B-876B-C3D2D48EE8C8}" presName="parentText" presStyleLbl="alignNode1" presStyleIdx="4" presStyleCnt="5">
        <dgm:presLayoutVars>
          <dgm:chMax val="1"/>
          <dgm:bulletEnabled val="1"/>
        </dgm:presLayoutVars>
      </dgm:prSet>
      <dgm:spPr/>
      <dgm:t>
        <a:bodyPr/>
        <a:lstStyle/>
        <a:p>
          <a:endParaRPr lang="en-US"/>
        </a:p>
      </dgm:t>
    </dgm:pt>
    <dgm:pt modelId="{01572699-8CDB-4CFD-83E5-E78BE3990A44}" type="pres">
      <dgm:prSet presAssocID="{0AE70475-ABCB-439B-876B-C3D2D48EE8C8}" presName="descendantText" presStyleLbl="alignAcc1" presStyleIdx="4" presStyleCnt="5">
        <dgm:presLayoutVars>
          <dgm:bulletEnabled val="1"/>
        </dgm:presLayoutVars>
      </dgm:prSet>
      <dgm:spPr/>
      <dgm:t>
        <a:bodyPr/>
        <a:lstStyle/>
        <a:p>
          <a:endParaRPr lang="en-US"/>
        </a:p>
      </dgm:t>
    </dgm:pt>
  </dgm:ptLst>
  <dgm:cxnLst>
    <dgm:cxn modelId="{03F40679-AB23-4D25-A7CF-87D735820965}" type="presOf" srcId="{0AE70475-ABCB-439B-876B-C3D2D48EE8C8}" destId="{9ADF3494-BA4D-4CB1-B14F-E87FE57A3370}" srcOrd="0" destOrd="0" presId="urn:microsoft.com/office/officeart/2005/8/layout/chevron2"/>
    <dgm:cxn modelId="{A943DB72-50AD-43F5-B364-33258DAB94C5}" type="presOf" srcId="{1788D29F-AC92-461D-B25C-010476FC135A}" destId="{97772EEB-58E5-4781-8091-C29CC313C6CE}" srcOrd="0" destOrd="1" presId="urn:microsoft.com/office/officeart/2005/8/layout/chevron2"/>
    <dgm:cxn modelId="{A9DD6D7E-DE82-4429-B311-8E085E1F261C}" srcId="{D0EC2A35-56E0-4590-B070-9CA96058BC06}" destId="{1788D29F-AC92-461D-B25C-010476FC135A}" srcOrd="1" destOrd="0" parTransId="{2B97FEF1-B2CE-43DC-AAD8-3478366D008C}" sibTransId="{1105B00B-FD87-4546-95BA-6DBF23955661}"/>
    <dgm:cxn modelId="{671D37B3-B86D-46DC-BBEA-0267761994CD}" type="presOf" srcId="{11EC9AE7-BF81-4AC3-B41F-12C931362268}" destId="{09A98C6C-AB7B-40DB-923B-D17ADB16C1B9}" srcOrd="0" destOrd="0" presId="urn:microsoft.com/office/officeart/2005/8/layout/chevron2"/>
    <dgm:cxn modelId="{5CBE2B45-B18D-4F1C-BD10-2018C8B1CECD}" type="presOf" srcId="{EE2CCFA6-57DF-461A-81EE-86F0AC673BB5}" destId="{01572699-8CDB-4CFD-83E5-E78BE3990A44}" srcOrd="0" destOrd="0" presId="urn:microsoft.com/office/officeart/2005/8/layout/chevron2"/>
    <dgm:cxn modelId="{E933E3E9-3114-4738-B9E6-79A74520488F}" type="presOf" srcId="{05A8ABC6-70D6-4429-A9EB-778FC6D74015}" destId="{13EC9CA8-D306-4ABC-A98C-347523B16E9E}" srcOrd="0" destOrd="0" presId="urn:microsoft.com/office/officeart/2005/8/layout/chevron2"/>
    <dgm:cxn modelId="{56F28B77-9B1F-42E1-9B36-91CB5810FADC}" srcId="{465CBF01-3B8B-42DA-9102-43ECA76C79E1}" destId="{0AE70475-ABCB-439B-876B-C3D2D48EE8C8}" srcOrd="4" destOrd="0" parTransId="{B8ED45D3-6E52-427A-BE89-2100DE7E7B94}" sibTransId="{DADCD368-4236-4B34-A53D-D32E537D72B0}"/>
    <dgm:cxn modelId="{2E685894-026D-4831-BD58-4ACF39B5427A}" type="presOf" srcId="{C9641422-3CE8-4A93-83DF-E787DBFC5D69}" destId="{876AD191-3867-4658-8A57-E1163FD04341}" srcOrd="0" destOrd="0" presId="urn:microsoft.com/office/officeart/2005/8/layout/chevron2"/>
    <dgm:cxn modelId="{F1067180-143A-45AD-96A2-0E37A46EEF99}" type="presOf" srcId="{3C6A95B9-770F-43FA-9874-DDB075DD6B08}" destId="{01572699-8CDB-4CFD-83E5-E78BE3990A44}" srcOrd="0" destOrd="1" presId="urn:microsoft.com/office/officeart/2005/8/layout/chevron2"/>
    <dgm:cxn modelId="{3897D24D-66F9-43CE-96FF-A0D17FEA48C7}" type="presOf" srcId="{EC928174-6BC3-4588-83EB-70665B41AD4B}" destId="{47C2D746-833D-42A9-A551-6A82978B0A29}" srcOrd="0" destOrd="0" presId="urn:microsoft.com/office/officeart/2005/8/layout/chevron2"/>
    <dgm:cxn modelId="{2881B45A-8AB0-4463-9612-45A99D58E155}" srcId="{0AE70475-ABCB-439B-876B-C3D2D48EE8C8}" destId="{EE2CCFA6-57DF-461A-81EE-86F0AC673BB5}" srcOrd="0" destOrd="0" parTransId="{72A486AB-BC38-4B02-A388-A96793E69A5F}" sibTransId="{D8AB909F-2080-463C-B7ED-9ADF879B512C}"/>
    <dgm:cxn modelId="{3D3CCFBF-9E81-48D9-8C15-4AD0C6DDB85B}" srcId="{EC928174-6BC3-4588-83EB-70665B41AD4B}" destId="{C96A1135-E259-46F5-808B-8D728722E0EB}" srcOrd="1" destOrd="0" parTransId="{BC84EF93-E98F-4D71-8793-BF63918905F6}" sibTransId="{798A9F3F-960A-4B2E-904E-B68CF49C664D}"/>
    <dgm:cxn modelId="{3B3A3ABF-C934-4163-8A80-F92BD3AB2874}" type="presOf" srcId="{075C5E46-8A8B-41D7-99F3-F8EA25326DE7}" destId="{876AD191-3867-4658-8A57-E1163FD04341}" srcOrd="0" destOrd="1" presId="urn:microsoft.com/office/officeart/2005/8/layout/chevron2"/>
    <dgm:cxn modelId="{752BD859-22AA-4B3A-84DC-08568F0D8FB1}" type="presOf" srcId="{D0EC2A35-56E0-4590-B070-9CA96058BC06}" destId="{E8F48B9C-3523-4709-921B-17F9F5BA1144}" srcOrd="0" destOrd="0" presId="urn:microsoft.com/office/officeart/2005/8/layout/chevron2"/>
    <dgm:cxn modelId="{72495A38-10F9-4743-9FDB-DC011BE16275}" srcId="{465CBF01-3B8B-42DA-9102-43ECA76C79E1}" destId="{11EC9AE7-BF81-4AC3-B41F-12C931362268}" srcOrd="0" destOrd="0" parTransId="{4676C629-C3E9-4E5C-BACE-02DD38478F32}" sibTransId="{00157656-7974-4E10-8EB4-B5BE7E3F98EA}"/>
    <dgm:cxn modelId="{DC5D3D41-7E85-4C42-9D59-4011EDDCB552}" type="presOf" srcId="{B6F3863A-BD4E-4F26-9504-D8827D06D543}" destId="{13EC9CA8-D306-4ABC-A98C-347523B16E9E}" srcOrd="0" destOrd="1" presId="urn:microsoft.com/office/officeart/2005/8/layout/chevron2"/>
    <dgm:cxn modelId="{23E13C95-F3CF-4BB9-9852-AB9E27C82FF1}" srcId="{EC928174-6BC3-4588-83EB-70665B41AD4B}" destId="{974484D4-3037-4FC7-8693-EC053667E3F3}" srcOrd="0" destOrd="0" parTransId="{E6E5C5EA-2E53-43A9-8B33-8FA3B43ACF23}" sibTransId="{B97F1E8C-526B-4D62-B17B-EB32DB635180}"/>
    <dgm:cxn modelId="{8CEC814D-442C-4A83-9F02-653D9144A1D7}" srcId="{5A9F03F7-AB8B-48A2-BA64-BED812294849}" destId="{05A8ABC6-70D6-4429-A9EB-778FC6D74015}" srcOrd="0" destOrd="0" parTransId="{F4750196-E485-4164-9FBA-6B6DC4EEAE37}" sibTransId="{6E3AEB80-502B-427F-97FF-D0E64DBE1B8E}"/>
    <dgm:cxn modelId="{06D3EB21-F7FC-4FD7-AAD1-641383A3F8BF}" type="presOf" srcId="{F924B2A1-1551-4C57-B4AC-759C5786ED34}" destId="{97772EEB-58E5-4781-8091-C29CC313C6CE}" srcOrd="0" destOrd="0" presId="urn:microsoft.com/office/officeart/2005/8/layout/chevron2"/>
    <dgm:cxn modelId="{C95B58A2-6B04-42FA-88E3-0FAC16BEF5E8}" type="presOf" srcId="{465CBF01-3B8B-42DA-9102-43ECA76C79E1}" destId="{8A3EE53E-7E68-4898-BA0B-A894700CB69E}" srcOrd="0" destOrd="0" presId="urn:microsoft.com/office/officeart/2005/8/layout/chevron2"/>
    <dgm:cxn modelId="{F3D3DEC5-7240-40AC-B583-A99014BE37A2}" type="presOf" srcId="{974484D4-3037-4FC7-8693-EC053667E3F3}" destId="{BAF4A431-DEE5-42B1-81AD-80C50AEEFC9A}" srcOrd="0" destOrd="0" presId="urn:microsoft.com/office/officeart/2005/8/layout/chevron2"/>
    <dgm:cxn modelId="{766EFCD5-637D-4C0A-B8FC-DA822F7BC915}" srcId="{465CBF01-3B8B-42DA-9102-43ECA76C79E1}" destId="{EC928174-6BC3-4588-83EB-70665B41AD4B}" srcOrd="2" destOrd="0" parTransId="{C052392C-CB34-4AEE-B6B2-F04DA5737DF2}" sibTransId="{13804C8A-8978-4A92-95C5-6A48A9E38EC6}"/>
    <dgm:cxn modelId="{E5F58A7A-02BA-4108-8B69-5DC30EFA1909}" type="presOf" srcId="{C96A1135-E259-46F5-808B-8D728722E0EB}" destId="{BAF4A431-DEE5-42B1-81AD-80C50AEEFC9A}" srcOrd="0" destOrd="1" presId="urn:microsoft.com/office/officeart/2005/8/layout/chevron2"/>
    <dgm:cxn modelId="{DFEDAE53-49F5-44CA-811B-6436618C850E}" srcId="{0AE70475-ABCB-439B-876B-C3D2D48EE8C8}" destId="{3C6A95B9-770F-43FA-9874-DDB075DD6B08}" srcOrd="1" destOrd="0" parTransId="{CA3D75CF-E4CF-45D4-880A-CF82335FE978}" sibTransId="{C0457C8D-4FDC-4CA0-8253-ED88981DA618}"/>
    <dgm:cxn modelId="{1886CEC2-FA36-4B24-9EF6-8CDB92D50BFA}" srcId="{D0EC2A35-56E0-4590-B070-9CA96058BC06}" destId="{F924B2A1-1551-4C57-B4AC-759C5786ED34}" srcOrd="0" destOrd="0" parTransId="{01A8560A-7E60-44B6-A01D-A13B13A074CB}" sibTransId="{93C6E924-BD98-481D-B22F-6C809E676BFE}"/>
    <dgm:cxn modelId="{81BF24B3-7728-4320-93F2-681D8CA29E30}" srcId="{5A9F03F7-AB8B-48A2-BA64-BED812294849}" destId="{B6F3863A-BD4E-4F26-9504-D8827D06D543}" srcOrd="1" destOrd="0" parTransId="{89729BC2-A8A1-49AC-8577-D59DE537E11E}" sibTransId="{2F6CB088-2C9A-411A-BC82-805A0F2CDC40}"/>
    <dgm:cxn modelId="{21C310CF-97F9-4D22-9195-E7137B21D990}" srcId="{465CBF01-3B8B-42DA-9102-43ECA76C79E1}" destId="{5A9F03F7-AB8B-48A2-BA64-BED812294849}" srcOrd="3" destOrd="0" parTransId="{8D71C96B-2D9F-46CA-981D-13F430965DAF}" sibTransId="{7C901E88-C6F9-46C9-8C7C-772B520D8F65}"/>
    <dgm:cxn modelId="{14008281-21F6-4817-9D69-1F3C737A14EF}" type="presOf" srcId="{5A9F03F7-AB8B-48A2-BA64-BED812294849}" destId="{2AEE33F2-13F9-4C06-B38F-B958FE2519DE}" srcOrd="0" destOrd="0" presId="urn:microsoft.com/office/officeart/2005/8/layout/chevron2"/>
    <dgm:cxn modelId="{18226915-441F-4A94-9240-DEB780CEC218}" srcId="{465CBF01-3B8B-42DA-9102-43ECA76C79E1}" destId="{D0EC2A35-56E0-4590-B070-9CA96058BC06}" srcOrd="1" destOrd="0" parTransId="{9E2AA09E-D403-4C10-9B27-B8FAD20B9A31}" sibTransId="{F9BB6DA2-74FB-4EE9-8899-F54BBC2DF362}"/>
    <dgm:cxn modelId="{D310C1D8-FAEA-4DE0-AE46-C15F1E26185E}" srcId="{11EC9AE7-BF81-4AC3-B41F-12C931362268}" destId="{075C5E46-8A8B-41D7-99F3-F8EA25326DE7}" srcOrd="1" destOrd="0" parTransId="{06531B03-FFAC-40EC-85DD-A70F01FA0104}" sibTransId="{88AB8865-E5B4-4370-9579-4AF26FC2C1CA}"/>
    <dgm:cxn modelId="{C1C0661E-81C0-479C-9F1F-9200D2DFCD84}" srcId="{11EC9AE7-BF81-4AC3-B41F-12C931362268}" destId="{C9641422-3CE8-4A93-83DF-E787DBFC5D69}" srcOrd="0" destOrd="0" parTransId="{923125D1-5F83-487F-B155-1092E2E445EA}" sibTransId="{731CB3AC-F3A3-4AF3-8B68-FE4B859685E9}"/>
    <dgm:cxn modelId="{4F67EBA8-680E-4DDC-B3DF-E7C483F40EE9}" type="presParOf" srcId="{8A3EE53E-7E68-4898-BA0B-A894700CB69E}" destId="{9D113538-7EC8-473A-8C79-A4E888E1237B}" srcOrd="0" destOrd="0" presId="urn:microsoft.com/office/officeart/2005/8/layout/chevron2"/>
    <dgm:cxn modelId="{F6AD6E9E-13FD-49D7-A9E0-C8CF0C9DE61E}" type="presParOf" srcId="{9D113538-7EC8-473A-8C79-A4E888E1237B}" destId="{09A98C6C-AB7B-40DB-923B-D17ADB16C1B9}" srcOrd="0" destOrd="0" presId="urn:microsoft.com/office/officeart/2005/8/layout/chevron2"/>
    <dgm:cxn modelId="{499CD43D-6472-47F4-B58F-57CF621980C8}" type="presParOf" srcId="{9D113538-7EC8-473A-8C79-A4E888E1237B}" destId="{876AD191-3867-4658-8A57-E1163FD04341}" srcOrd="1" destOrd="0" presId="urn:microsoft.com/office/officeart/2005/8/layout/chevron2"/>
    <dgm:cxn modelId="{18A45104-B6A8-4424-BFF0-CACAB4C01F9F}" type="presParOf" srcId="{8A3EE53E-7E68-4898-BA0B-A894700CB69E}" destId="{E304CA3A-9605-419E-9E30-499318A0FCF2}" srcOrd="1" destOrd="0" presId="urn:microsoft.com/office/officeart/2005/8/layout/chevron2"/>
    <dgm:cxn modelId="{9211713D-990B-4C59-98B9-0A0B64137FE9}" type="presParOf" srcId="{8A3EE53E-7E68-4898-BA0B-A894700CB69E}" destId="{299C854C-458D-44CC-BCD7-8CF73B082B24}" srcOrd="2" destOrd="0" presId="urn:microsoft.com/office/officeart/2005/8/layout/chevron2"/>
    <dgm:cxn modelId="{E1EE6479-9AB0-4EF4-8702-4C2A8FE3E709}" type="presParOf" srcId="{299C854C-458D-44CC-BCD7-8CF73B082B24}" destId="{E8F48B9C-3523-4709-921B-17F9F5BA1144}" srcOrd="0" destOrd="0" presId="urn:microsoft.com/office/officeart/2005/8/layout/chevron2"/>
    <dgm:cxn modelId="{E185021A-3DD4-4945-804E-7F9641C708BD}" type="presParOf" srcId="{299C854C-458D-44CC-BCD7-8CF73B082B24}" destId="{97772EEB-58E5-4781-8091-C29CC313C6CE}" srcOrd="1" destOrd="0" presId="urn:microsoft.com/office/officeart/2005/8/layout/chevron2"/>
    <dgm:cxn modelId="{4E736837-01E2-403D-98FF-EBF2B4BE2F3D}" type="presParOf" srcId="{8A3EE53E-7E68-4898-BA0B-A894700CB69E}" destId="{C46D7A99-E614-457B-9ED7-278EFEA8D03C}" srcOrd="3" destOrd="0" presId="urn:microsoft.com/office/officeart/2005/8/layout/chevron2"/>
    <dgm:cxn modelId="{1788BC3C-BA78-4317-8ABF-392ADB9616DE}" type="presParOf" srcId="{8A3EE53E-7E68-4898-BA0B-A894700CB69E}" destId="{00D90EFF-D480-4D56-9913-DCD7971E79B0}" srcOrd="4" destOrd="0" presId="urn:microsoft.com/office/officeart/2005/8/layout/chevron2"/>
    <dgm:cxn modelId="{78469DFD-3132-4DE7-8390-A2DCFCEA1655}" type="presParOf" srcId="{00D90EFF-D480-4D56-9913-DCD7971E79B0}" destId="{47C2D746-833D-42A9-A551-6A82978B0A29}" srcOrd="0" destOrd="0" presId="urn:microsoft.com/office/officeart/2005/8/layout/chevron2"/>
    <dgm:cxn modelId="{6D08B906-550D-4E76-A106-510D58AE13F5}" type="presParOf" srcId="{00D90EFF-D480-4D56-9913-DCD7971E79B0}" destId="{BAF4A431-DEE5-42B1-81AD-80C50AEEFC9A}" srcOrd="1" destOrd="0" presId="urn:microsoft.com/office/officeart/2005/8/layout/chevron2"/>
    <dgm:cxn modelId="{24C1B17D-B13B-4881-8834-218707319EB0}" type="presParOf" srcId="{8A3EE53E-7E68-4898-BA0B-A894700CB69E}" destId="{4A7F624F-148E-4D1C-85C6-8910E9D23319}" srcOrd="5" destOrd="0" presId="urn:microsoft.com/office/officeart/2005/8/layout/chevron2"/>
    <dgm:cxn modelId="{54757CCA-0BB5-4C61-92E9-804244ABD320}" type="presParOf" srcId="{8A3EE53E-7E68-4898-BA0B-A894700CB69E}" destId="{37046B67-BC9F-4D85-8175-E39ECA1E9679}" srcOrd="6" destOrd="0" presId="urn:microsoft.com/office/officeart/2005/8/layout/chevron2"/>
    <dgm:cxn modelId="{CE1DB8DF-400D-464C-8BA5-C7076886D9C7}" type="presParOf" srcId="{37046B67-BC9F-4D85-8175-E39ECA1E9679}" destId="{2AEE33F2-13F9-4C06-B38F-B958FE2519DE}" srcOrd="0" destOrd="0" presId="urn:microsoft.com/office/officeart/2005/8/layout/chevron2"/>
    <dgm:cxn modelId="{7269FCED-5935-432F-8EB6-E4922AFCCA83}" type="presParOf" srcId="{37046B67-BC9F-4D85-8175-E39ECA1E9679}" destId="{13EC9CA8-D306-4ABC-A98C-347523B16E9E}" srcOrd="1" destOrd="0" presId="urn:microsoft.com/office/officeart/2005/8/layout/chevron2"/>
    <dgm:cxn modelId="{FE5320C8-38D7-453F-9A2A-40E6F3F8E3CF}" type="presParOf" srcId="{8A3EE53E-7E68-4898-BA0B-A894700CB69E}" destId="{D2BA7935-8CA0-4746-8AD4-689A3504E241}" srcOrd="7" destOrd="0" presId="urn:microsoft.com/office/officeart/2005/8/layout/chevron2"/>
    <dgm:cxn modelId="{BBCC54DF-EF76-432B-858D-F7E3F0087611}" type="presParOf" srcId="{8A3EE53E-7E68-4898-BA0B-A894700CB69E}" destId="{B8D095F1-F8D6-481F-B03E-3315FF8DDB89}" srcOrd="8" destOrd="0" presId="urn:microsoft.com/office/officeart/2005/8/layout/chevron2"/>
    <dgm:cxn modelId="{C721FCAA-CD5A-48AB-BF9B-32A887AB94B6}" type="presParOf" srcId="{B8D095F1-F8D6-481F-B03E-3315FF8DDB89}" destId="{9ADF3494-BA4D-4CB1-B14F-E87FE57A3370}" srcOrd="0" destOrd="0" presId="urn:microsoft.com/office/officeart/2005/8/layout/chevron2"/>
    <dgm:cxn modelId="{D7A72F7E-5575-4085-AF37-A76024B7CD87}" type="presParOf" srcId="{B8D095F1-F8D6-481F-B03E-3315FF8DDB89}" destId="{01572699-8CDB-4CFD-83E5-E78BE3990A4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65CBF01-3B8B-42DA-9102-43ECA76C79E1}" type="doc">
      <dgm:prSet loTypeId="urn:microsoft.com/office/officeart/2005/8/layout/process2" loCatId="process" qsTypeId="urn:microsoft.com/office/officeart/2005/8/quickstyle/simple3" qsCatId="simple" csTypeId="urn:microsoft.com/office/officeart/2005/8/colors/accent1_3" csCatId="accent1" phldr="1"/>
      <dgm:spPr/>
      <dgm:t>
        <a:bodyPr/>
        <a:lstStyle/>
        <a:p>
          <a:endParaRPr lang="en-US"/>
        </a:p>
      </dgm:t>
    </dgm:pt>
    <dgm:pt modelId="{0AE70475-ABCB-439B-876B-C3D2D48EE8C8}">
      <dgm:prSet phldrT="[Text]" custT="1"/>
      <dgm:spPr/>
      <dgm:t>
        <a:bodyPr/>
        <a:lstStyle/>
        <a:p>
          <a:pPr algn="ctr"/>
          <a:r>
            <a:rPr lang="en-US" sz="1400" dirty="0" smtClean="0">
              <a:latin typeface="Montserrat ExtraBold" panose="00000900000000000000" pitchFamily="2" charset="0"/>
            </a:rPr>
            <a:t>Step 5: Promote your event</a:t>
          </a:r>
          <a:endParaRPr lang="en-US" sz="1400" dirty="0">
            <a:latin typeface="Montserrat ExtraBold" panose="00000900000000000000" pitchFamily="2" charset="0"/>
          </a:endParaRPr>
        </a:p>
      </dgm:t>
    </dgm:pt>
    <dgm:pt modelId="{B8ED45D3-6E52-427A-BE89-2100DE7E7B94}" type="parTrans" cxnId="{56F28B77-9B1F-42E1-9B36-91CB5810FADC}">
      <dgm:prSet/>
      <dgm:spPr/>
      <dgm:t>
        <a:bodyPr/>
        <a:lstStyle/>
        <a:p>
          <a:endParaRPr lang="en-US"/>
        </a:p>
      </dgm:t>
    </dgm:pt>
    <dgm:pt modelId="{DADCD368-4236-4B34-A53D-D32E537D72B0}" type="sibTrans" cxnId="{56F28B77-9B1F-42E1-9B36-91CB5810FADC}">
      <dgm:prSet/>
      <dgm:spPr/>
      <dgm:t>
        <a:bodyPr/>
        <a:lstStyle/>
        <a:p>
          <a:endParaRPr lang="en-US"/>
        </a:p>
      </dgm:t>
    </dgm:pt>
    <dgm:pt modelId="{EC928174-6BC3-4588-83EB-70665B41AD4B}">
      <dgm:prSet custT="1"/>
      <dgm:spPr/>
      <dgm:t>
        <a:bodyPr/>
        <a:lstStyle/>
        <a:p>
          <a:pPr algn="ctr"/>
          <a:r>
            <a:rPr lang="en-US" sz="1400" dirty="0" smtClean="0">
              <a:latin typeface="Montserrat ExtraBold" panose="00000900000000000000" pitchFamily="2" charset="0"/>
            </a:rPr>
            <a:t>Step 3: Submit an Event Notification</a:t>
          </a:r>
          <a:endParaRPr lang="en-US" sz="1400" dirty="0">
            <a:latin typeface="Montserrat ExtraBold" panose="00000900000000000000" pitchFamily="2" charset="0"/>
          </a:endParaRPr>
        </a:p>
      </dgm:t>
    </dgm:pt>
    <dgm:pt modelId="{C052392C-CB34-4AEE-B6B2-F04DA5737DF2}" type="parTrans" cxnId="{766EFCD5-637D-4C0A-B8FC-DA822F7BC915}">
      <dgm:prSet/>
      <dgm:spPr/>
      <dgm:t>
        <a:bodyPr/>
        <a:lstStyle/>
        <a:p>
          <a:endParaRPr lang="en-US"/>
        </a:p>
      </dgm:t>
    </dgm:pt>
    <dgm:pt modelId="{13804C8A-8978-4A92-95C5-6A48A9E38EC6}" type="sibTrans" cxnId="{766EFCD5-637D-4C0A-B8FC-DA822F7BC915}">
      <dgm:prSet/>
      <dgm:spPr/>
      <dgm:t>
        <a:bodyPr/>
        <a:lstStyle/>
        <a:p>
          <a:endParaRPr lang="en-US"/>
        </a:p>
      </dgm:t>
    </dgm:pt>
    <dgm:pt modelId="{5A9F03F7-AB8B-48A2-BA64-BED812294849}">
      <dgm:prSet custT="1"/>
      <dgm:spPr/>
      <dgm:t>
        <a:bodyPr/>
        <a:lstStyle/>
        <a:p>
          <a:pPr algn="ctr"/>
          <a:r>
            <a:rPr lang="en-US" sz="1400" dirty="0" smtClean="0">
              <a:latin typeface="Montserrat ExtraBold" panose="00000900000000000000" pitchFamily="2" charset="0"/>
            </a:rPr>
            <a:t>Step 4: Receive an Outcome</a:t>
          </a:r>
          <a:endParaRPr lang="en-US" sz="1400" dirty="0">
            <a:latin typeface="Montserrat ExtraBold" panose="00000900000000000000" pitchFamily="2" charset="0"/>
          </a:endParaRPr>
        </a:p>
      </dgm:t>
    </dgm:pt>
    <dgm:pt modelId="{8D71C96B-2D9F-46CA-981D-13F430965DAF}" type="parTrans" cxnId="{21C310CF-97F9-4D22-9195-E7137B21D990}">
      <dgm:prSet/>
      <dgm:spPr/>
      <dgm:t>
        <a:bodyPr/>
        <a:lstStyle/>
        <a:p>
          <a:endParaRPr lang="en-US"/>
        </a:p>
      </dgm:t>
    </dgm:pt>
    <dgm:pt modelId="{7C901E88-C6F9-46C9-8C7C-772B520D8F65}" type="sibTrans" cxnId="{21C310CF-97F9-4D22-9195-E7137B21D990}">
      <dgm:prSet/>
      <dgm:spPr/>
      <dgm:t>
        <a:bodyPr/>
        <a:lstStyle/>
        <a:p>
          <a:endParaRPr lang="en-US"/>
        </a:p>
      </dgm:t>
    </dgm:pt>
    <dgm:pt modelId="{D0EC2A35-56E0-4590-B070-9CA96058BC06}">
      <dgm:prSet custT="1"/>
      <dgm:spPr/>
      <dgm:t>
        <a:bodyPr/>
        <a:lstStyle/>
        <a:p>
          <a:pPr algn="ctr"/>
          <a:r>
            <a:rPr lang="en-US" sz="1400" dirty="0" smtClean="0">
              <a:latin typeface="Montserrat ExtraBold" panose="00000900000000000000" pitchFamily="2" charset="0"/>
            </a:rPr>
            <a:t>Step 2: Booking &amp; Quotes</a:t>
          </a:r>
          <a:endParaRPr lang="en-US" sz="1400" dirty="0">
            <a:latin typeface="Montserrat ExtraBold" panose="00000900000000000000" pitchFamily="2" charset="0"/>
          </a:endParaRPr>
        </a:p>
      </dgm:t>
    </dgm:pt>
    <dgm:pt modelId="{F9BB6DA2-74FB-4EE9-8899-F54BBC2DF362}" type="sibTrans" cxnId="{18226915-441F-4A94-9240-DEB780CEC218}">
      <dgm:prSet/>
      <dgm:spPr/>
      <dgm:t>
        <a:bodyPr/>
        <a:lstStyle/>
        <a:p>
          <a:endParaRPr lang="en-US"/>
        </a:p>
      </dgm:t>
    </dgm:pt>
    <dgm:pt modelId="{9E2AA09E-D403-4C10-9B27-B8FAD20B9A31}" type="parTrans" cxnId="{18226915-441F-4A94-9240-DEB780CEC218}">
      <dgm:prSet/>
      <dgm:spPr/>
      <dgm:t>
        <a:bodyPr/>
        <a:lstStyle/>
        <a:p>
          <a:endParaRPr lang="en-US"/>
        </a:p>
      </dgm:t>
    </dgm:pt>
    <dgm:pt modelId="{11EC9AE7-BF81-4AC3-B41F-12C931362268}">
      <dgm:prSet phldrT="[Text]" custT="1"/>
      <dgm:spPr/>
      <dgm:t>
        <a:bodyPr/>
        <a:lstStyle/>
        <a:p>
          <a:pPr algn="ctr"/>
          <a:r>
            <a:rPr lang="en-US" sz="1400" smtClean="0">
              <a:latin typeface="Montserrat ExtraBold" panose="00000900000000000000" pitchFamily="2" charset="0"/>
            </a:rPr>
            <a:t>Step 1: Plan Ahead!</a:t>
          </a:r>
          <a:endParaRPr lang="en-US" sz="1400" dirty="0">
            <a:latin typeface="Montserrat ExtraBold" panose="00000900000000000000" pitchFamily="2" charset="0"/>
          </a:endParaRPr>
        </a:p>
      </dgm:t>
    </dgm:pt>
    <dgm:pt modelId="{00157656-7974-4E10-8EB4-B5BE7E3F98EA}" type="sibTrans" cxnId="{72495A38-10F9-4743-9FDB-DC011BE16275}">
      <dgm:prSet/>
      <dgm:spPr/>
      <dgm:t>
        <a:bodyPr/>
        <a:lstStyle/>
        <a:p>
          <a:endParaRPr lang="en-US"/>
        </a:p>
      </dgm:t>
    </dgm:pt>
    <dgm:pt modelId="{4676C629-C3E9-4E5C-BACE-02DD38478F32}" type="parTrans" cxnId="{72495A38-10F9-4743-9FDB-DC011BE16275}">
      <dgm:prSet/>
      <dgm:spPr/>
      <dgm:t>
        <a:bodyPr/>
        <a:lstStyle/>
        <a:p>
          <a:endParaRPr lang="en-US"/>
        </a:p>
      </dgm:t>
    </dgm:pt>
    <dgm:pt modelId="{C9641422-3CE8-4A93-83DF-E787DBFC5D69}">
      <dgm:prSet phldrT="[Text]" custT="1"/>
      <dgm:spPr/>
      <dgm:t>
        <a:bodyPr/>
        <a:lstStyle/>
        <a:p>
          <a:r>
            <a:rPr lang="en-AU" sz="1000" i="1" dirty="0" smtClean="0">
              <a:latin typeface="Open Sans Light" panose="020B0306030504020204" pitchFamily="34" charset="0"/>
              <a:ea typeface="Open Sans Light" panose="020B0306030504020204" pitchFamily="34" charset="0"/>
              <a:cs typeface="Open Sans Light" panose="020B0306030504020204" pitchFamily="34" charset="0"/>
            </a:rPr>
            <a:t>At least 2 weeks notice is required for all Club events. Start planning at the start of year and make a Club Event Calendar.</a:t>
          </a:r>
          <a:endParaRPr lang="en-US" sz="900" i="1"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923125D1-5F83-487F-B155-1092E2E445EA}" type="parTrans" cxnId="{C1C0661E-81C0-479C-9F1F-9200D2DFCD84}">
      <dgm:prSet/>
      <dgm:spPr/>
      <dgm:t>
        <a:bodyPr/>
        <a:lstStyle/>
        <a:p>
          <a:endParaRPr lang="en-US"/>
        </a:p>
      </dgm:t>
    </dgm:pt>
    <dgm:pt modelId="{731CB3AC-F3A3-4AF3-8B68-FE4B859685E9}" type="sibTrans" cxnId="{C1C0661E-81C0-479C-9F1F-9200D2DFCD84}">
      <dgm:prSet/>
      <dgm:spPr/>
      <dgm:t>
        <a:bodyPr/>
        <a:lstStyle/>
        <a:p>
          <a:endParaRPr lang="en-US"/>
        </a:p>
      </dgm:t>
    </dgm:pt>
    <dgm:pt modelId="{A553DDD3-A90A-41F6-850E-8A40F44458E1}">
      <dgm:prSet custT="1"/>
      <dgm:spPr/>
      <dgm:t>
        <a:bodyPr/>
        <a:lstStyle/>
        <a:p>
          <a:r>
            <a:rPr lang="en-US" sz="1000" i="1" dirty="0" smtClean="0">
              <a:latin typeface="Open Sans Light" panose="020B0306030504020204" pitchFamily="34" charset="0"/>
              <a:ea typeface="Open Sans Light" panose="020B0306030504020204" pitchFamily="34" charset="0"/>
              <a:cs typeface="Open Sans Light" panose="020B0306030504020204" pitchFamily="34" charset="0"/>
            </a:rPr>
            <a:t>Event Location: On-campus or off-campus?</a:t>
          </a:r>
          <a:endParaRPr lang="en-US" sz="900" i="1"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1EDAF87B-B6D0-4C54-B16D-179D6FC1E940}" type="parTrans" cxnId="{19B67779-D8E9-4780-B837-D6E133D97E21}">
      <dgm:prSet/>
      <dgm:spPr/>
      <dgm:t>
        <a:bodyPr/>
        <a:lstStyle/>
        <a:p>
          <a:endParaRPr lang="en-US"/>
        </a:p>
      </dgm:t>
    </dgm:pt>
    <dgm:pt modelId="{E97017C1-A7FF-4792-B9DF-6E64A7F0863E}" type="sibTrans" cxnId="{19B67779-D8E9-4780-B837-D6E133D97E21}">
      <dgm:prSet/>
      <dgm:spPr/>
      <dgm:t>
        <a:bodyPr/>
        <a:lstStyle/>
        <a:p>
          <a:endParaRPr lang="en-US"/>
        </a:p>
      </dgm:t>
    </dgm:pt>
    <dgm:pt modelId="{974484D4-3037-4FC7-8693-EC053667E3F3}">
      <dgm:prSet custT="1"/>
      <dgm:spPr/>
      <dgm:t>
        <a:bodyPr/>
        <a:lstStyle/>
        <a:p>
          <a:r>
            <a:rPr lang="en-AU" sz="1000" i="1" dirty="0" smtClean="0">
              <a:latin typeface="Open Sans Light" panose="020B0306030504020204" pitchFamily="34" charset="0"/>
              <a:ea typeface="Open Sans Light" panose="020B0306030504020204" pitchFamily="34" charset="0"/>
              <a:cs typeface="Open Sans Light" panose="020B0306030504020204" pitchFamily="34" charset="0"/>
            </a:rPr>
            <a:t>Fill out and submit an Event Notification including event name, date, time, location, risk assessment and any funds required.</a:t>
          </a:r>
          <a:endParaRPr lang="en-US" sz="1000" i="1"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E6E5C5EA-2E53-43A9-8B33-8FA3B43ACF23}" type="parTrans" cxnId="{23E13C95-F3CF-4BB9-9852-AB9E27C82FF1}">
      <dgm:prSet/>
      <dgm:spPr/>
      <dgm:t>
        <a:bodyPr/>
        <a:lstStyle/>
        <a:p>
          <a:endParaRPr lang="en-US"/>
        </a:p>
      </dgm:t>
    </dgm:pt>
    <dgm:pt modelId="{B97F1E8C-526B-4D62-B17B-EB32DB635180}" type="sibTrans" cxnId="{23E13C95-F3CF-4BB9-9852-AB9E27C82FF1}">
      <dgm:prSet/>
      <dgm:spPr/>
      <dgm:t>
        <a:bodyPr/>
        <a:lstStyle/>
        <a:p>
          <a:endParaRPr lang="en-US"/>
        </a:p>
      </dgm:t>
    </dgm:pt>
    <dgm:pt modelId="{05A8ABC6-70D6-4429-A9EB-778FC6D74015}">
      <dgm:prSet custT="1"/>
      <dgm:spPr/>
      <dgm:t>
        <a:bodyPr/>
        <a:lstStyle/>
        <a:p>
          <a:r>
            <a:rPr lang="en-AU" sz="1000" i="1" dirty="0" smtClean="0">
              <a:latin typeface="Open Sans Light" panose="020B0306030504020204" pitchFamily="34" charset="0"/>
              <a:ea typeface="Open Sans Light" panose="020B0306030504020204" pitchFamily="34" charset="0"/>
              <a:cs typeface="Open Sans Light" panose="020B0306030504020204" pitchFamily="34" charset="0"/>
            </a:rPr>
            <a:t>C&amp;S will get in touch with an event outcome via email. Payments will be organised and confirmed at this time.</a:t>
          </a:r>
          <a:endParaRPr lang="en-US" sz="1000" i="1"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F4750196-E485-4164-9FBA-6B6DC4EEAE37}" type="parTrans" cxnId="{8CEC814D-442C-4A83-9F02-653D9144A1D7}">
      <dgm:prSet/>
      <dgm:spPr/>
      <dgm:t>
        <a:bodyPr/>
        <a:lstStyle/>
        <a:p>
          <a:endParaRPr lang="en-US"/>
        </a:p>
      </dgm:t>
    </dgm:pt>
    <dgm:pt modelId="{6E3AEB80-502B-427F-97FF-D0E64DBE1B8E}" type="sibTrans" cxnId="{8CEC814D-442C-4A83-9F02-653D9144A1D7}">
      <dgm:prSet/>
      <dgm:spPr/>
      <dgm:t>
        <a:bodyPr/>
        <a:lstStyle/>
        <a:p>
          <a:endParaRPr lang="en-US"/>
        </a:p>
      </dgm:t>
    </dgm:pt>
    <dgm:pt modelId="{EE2CCFA6-57DF-461A-81EE-86F0AC673BB5}">
      <dgm:prSet phldrT="[Text]" custT="1"/>
      <dgm:spPr/>
      <dgm:t>
        <a:bodyPr/>
        <a:lstStyle/>
        <a:p>
          <a:r>
            <a:rPr lang="en-AU" sz="1000" i="1" dirty="0" smtClean="0">
              <a:latin typeface="Open Sans Light" panose="020B0306030504020204" pitchFamily="34" charset="0"/>
              <a:ea typeface="Open Sans Light" panose="020B0306030504020204" pitchFamily="34" charset="0"/>
              <a:cs typeface="Open Sans Light" panose="020B0306030504020204" pitchFamily="34" charset="0"/>
            </a:rPr>
            <a:t>Don’t forget to use the Student Life Portal to promote your event. </a:t>
          </a:r>
          <a:endParaRPr lang="en-US" sz="1000" i="1"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72A486AB-BC38-4B02-A388-A96793E69A5F}" type="parTrans" cxnId="{2881B45A-8AB0-4463-9612-45A99D58E155}">
      <dgm:prSet/>
      <dgm:spPr/>
      <dgm:t>
        <a:bodyPr/>
        <a:lstStyle/>
        <a:p>
          <a:endParaRPr lang="en-US"/>
        </a:p>
      </dgm:t>
    </dgm:pt>
    <dgm:pt modelId="{D8AB909F-2080-463C-B7ED-9ADF879B512C}" type="sibTrans" cxnId="{2881B45A-8AB0-4463-9612-45A99D58E155}">
      <dgm:prSet/>
      <dgm:spPr/>
      <dgm:t>
        <a:bodyPr/>
        <a:lstStyle/>
        <a:p>
          <a:endParaRPr lang="en-US"/>
        </a:p>
      </dgm:t>
    </dgm:pt>
    <dgm:pt modelId="{2E4AB2E4-E898-4C9B-A9CD-150434752419}">
      <dgm:prSet custT="1"/>
      <dgm:spPr/>
      <dgm:t>
        <a:bodyPr/>
        <a:lstStyle/>
        <a:p>
          <a:r>
            <a:rPr lang="en-US" sz="1000" i="1" dirty="0" smtClean="0">
              <a:latin typeface="Open Sans Light" panose="020B0306030504020204" pitchFamily="34" charset="0"/>
              <a:ea typeface="Open Sans Light" panose="020B0306030504020204" pitchFamily="34" charset="0"/>
              <a:cs typeface="Open Sans Light" panose="020B0306030504020204" pitchFamily="34" charset="0"/>
            </a:rPr>
            <a:t>Source your quotes: </a:t>
          </a:r>
          <a:r>
            <a:rPr lang="en-AU" sz="1000" i="1" dirty="0" smtClean="0">
              <a:latin typeface="Open Sans Light" panose="020B0306030504020204" pitchFamily="34" charset="0"/>
              <a:ea typeface="Open Sans Light" panose="020B0306030504020204" pitchFamily="34" charset="0"/>
              <a:cs typeface="Open Sans Light" panose="020B0306030504020204" pitchFamily="34" charset="0"/>
            </a:rPr>
            <a:t>What will the event cost? Food, venue, equipment hire…</a:t>
          </a:r>
          <a:endParaRPr lang="en-US" sz="1000" i="1" dirty="0" smtClean="0">
            <a:latin typeface="Open Sans Light" panose="020B0306030504020204" pitchFamily="34" charset="0"/>
            <a:ea typeface="Open Sans Light" panose="020B0306030504020204" pitchFamily="34" charset="0"/>
            <a:cs typeface="Open Sans Light" panose="020B0306030504020204" pitchFamily="34" charset="0"/>
          </a:endParaRPr>
        </a:p>
      </dgm:t>
    </dgm:pt>
    <dgm:pt modelId="{562C2D14-C273-4074-9CC5-6326363D492D}" type="parTrans" cxnId="{E27104F5-8209-4E4F-9F50-CD3FF426FDC8}">
      <dgm:prSet/>
      <dgm:spPr/>
      <dgm:t>
        <a:bodyPr/>
        <a:lstStyle/>
        <a:p>
          <a:endParaRPr lang="en-US"/>
        </a:p>
      </dgm:t>
    </dgm:pt>
    <dgm:pt modelId="{854A7C46-BE28-428E-9C13-4F533A1DDEB0}" type="sibTrans" cxnId="{E27104F5-8209-4E4F-9F50-CD3FF426FDC8}">
      <dgm:prSet/>
      <dgm:spPr/>
      <dgm:t>
        <a:bodyPr/>
        <a:lstStyle/>
        <a:p>
          <a:endParaRPr lang="en-US"/>
        </a:p>
      </dgm:t>
    </dgm:pt>
    <dgm:pt modelId="{171E1F3B-8603-4C58-8076-8CF8A25BA355}" type="pres">
      <dgm:prSet presAssocID="{465CBF01-3B8B-42DA-9102-43ECA76C79E1}" presName="linearFlow" presStyleCnt="0">
        <dgm:presLayoutVars>
          <dgm:resizeHandles val="exact"/>
        </dgm:presLayoutVars>
      </dgm:prSet>
      <dgm:spPr/>
      <dgm:t>
        <a:bodyPr/>
        <a:lstStyle/>
        <a:p>
          <a:endParaRPr lang="en-US"/>
        </a:p>
      </dgm:t>
    </dgm:pt>
    <dgm:pt modelId="{4059265D-78F2-4CF7-B132-C7900D3E9063}" type="pres">
      <dgm:prSet presAssocID="{11EC9AE7-BF81-4AC3-B41F-12C931362268}" presName="node" presStyleLbl="node1" presStyleIdx="0" presStyleCnt="5" custScaleX="147935">
        <dgm:presLayoutVars>
          <dgm:bulletEnabled val="1"/>
        </dgm:presLayoutVars>
      </dgm:prSet>
      <dgm:spPr/>
      <dgm:t>
        <a:bodyPr/>
        <a:lstStyle/>
        <a:p>
          <a:endParaRPr lang="en-US"/>
        </a:p>
      </dgm:t>
    </dgm:pt>
    <dgm:pt modelId="{AF639E02-E9B4-4977-A0AB-85F27C7583BF}" type="pres">
      <dgm:prSet presAssocID="{00157656-7974-4E10-8EB4-B5BE7E3F98EA}" presName="sibTrans" presStyleLbl="sibTrans2D1" presStyleIdx="0" presStyleCnt="4"/>
      <dgm:spPr/>
      <dgm:t>
        <a:bodyPr/>
        <a:lstStyle/>
        <a:p>
          <a:endParaRPr lang="en-US"/>
        </a:p>
      </dgm:t>
    </dgm:pt>
    <dgm:pt modelId="{DE708C01-219E-4ED8-97CC-8FE6AA4A47E0}" type="pres">
      <dgm:prSet presAssocID="{00157656-7974-4E10-8EB4-B5BE7E3F98EA}" presName="connectorText" presStyleLbl="sibTrans2D1" presStyleIdx="0" presStyleCnt="4"/>
      <dgm:spPr/>
      <dgm:t>
        <a:bodyPr/>
        <a:lstStyle/>
        <a:p>
          <a:endParaRPr lang="en-US"/>
        </a:p>
      </dgm:t>
    </dgm:pt>
    <dgm:pt modelId="{6AE94A13-DB87-4204-BE90-26554A2E4E49}" type="pres">
      <dgm:prSet presAssocID="{D0EC2A35-56E0-4590-B070-9CA96058BC06}" presName="node" presStyleLbl="node1" presStyleIdx="1" presStyleCnt="5" custScaleX="147935">
        <dgm:presLayoutVars>
          <dgm:bulletEnabled val="1"/>
        </dgm:presLayoutVars>
      </dgm:prSet>
      <dgm:spPr/>
      <dgm:t>
        <a:bodyPr/>
        <a:lstStyle/>
        <a:p>
          <a:endParaRPr lang="en-US"/>
        </a:p>
      </dgm:t>
    </dgm:pt>
    <dgm:pt modelId="{6B4498EB-24CB-4948-AF1C-654365B11A9E}" type="pres">
      <dgm:prSet presAssocID="{F9BB6DA2-74FB-4EE9-8899-F54BBC2DF362}" presName="sibTrans" presStyleLbl="sibTrans2D1" presStyleIdx="1" presStyleCnt="4"/>
      <dgm:spPr/>
      <dgm:t>
        <a:bodyPr/>
        <a:lstStyle/>
        <a:p>
          <a:endParaRPr lang="en-US"/>
        </a:p>
      </dgm:t>
    </dgm:pt>
    <dgm:pt modelId="{EFF1D8D4-396B-4B93-AA01-743C819863E9}" type="pres">
      <dgm:prSet presAssocID="{F9BB6DA2-74FB-4EE9-8899-F54BBC2DF362}" presName="connectorText" presStyleLbl="sibTrans2D1" presStyleIdx="1" presStyleCnt="4"/>
      <dgm:spPr/>
      <dgm:t>
        <a:bodyPr/>
        <a:lstStyle/>
        <a:p>
          <a:endParaRPr lang="en-US"/>
        </a:p>
      </dgm:t>
    </dgm:pt>
    <dgm:pt modelId="{F895B4ED-C772-4B0B-864C-6F3B904A1446}" type="pres">
      <dgm:prSet presAssocID="{EC928174-6BC3-4588-83EB-70665B41AD4B}" presName="node" presStyleLbl="node1" presStyleIdx="2" presStyleCnt="5" custScaleX="147935">
        <dgm:presLayoutVars>
          <dgm:bulletEnabled val="1"/>
        </dgm:presLayoutVars>
      </dgm:prSet>
      <dgm:spPr/>
      <dgm:t>
        <a:bodyPr/>
        <a:lstStyle/>
        <a:p>
          <a:endParaRPr lang="en-US"/>
        </a:p>
      </dgm:t>
    </dgm:pt>
    <dgm:pt modelId="{718978ED-C169-4308-A81D-5C38D16FB964}" type="pres">
      <dgm:prSet presAssocID="{13804C8A-8978-4A92-95C5-6A48A9E38EC6}" presName="sibTrans" presStyleLbl="sibTrans2D1" presStyleIdx="2" presStyleCnt="4"/>
      <dgm:spPr/>
      <dgm:t>
        <a:bodyPr/>
        <a:lstStyle/>
        <a:p>
          <a:endParaRPr lang="en-US"/>
        </a:p>
      </dgm:t>
    </dgm:pt>
    <dgm:pt modelId="{206DCDE7-6B29-4FC1-8852-F7B2FF9DDDDD}" type="pres">
      <dgm:prSet presAssocID="{13804C8A-8978-4A92-95C5-6A48A9E38EC6}" presName="connectorText" presStyleLbl="sibTrans2D1" presStyleIdx="2" presStyleCnt="4"/>
      <dgm:spPr/>
      <dgm:t>
        <a:bodyPr/>
        <a:lstStyle/>
        <a:p>
          <a:endParaRPr lang="en-US"/>
        </a:p>
      </dgm:t>
    </dgm:pt>
    <dgm:pt modelId="{F78E501E-4FA8-4E18-88D3-9551091E4586}" type="pres">
      <dgm:prSet presAssocID="{5A9F03F7-AB8B-48A2-BA64-BED812294849}" presName="node" presStyleLbl="node1" presStyleIdx="3" presStyleCnt="5" custScaleX="147935">
        <dgm:presLayoutVars>
          <dgm:bulletEnabled val="1"/>
        </dgm:presLayoutVars>
      </dgm:prSet>
      <dgm:spPr/>
      <dgm:t>
        <a:bodyPr/>
        <a:lstStyle/>
        <a:p>
          <a:endParaRPr lang="en-US"/>
        </a:p>
      </dgm:t>
    </dgm:pt>
    <dgm:pt modelId="{92FE172F-F0FE-4E20-9EFD-63EFFC74D469}" type="pres">
      <dgm:prSet presAssocID="{7C901E88-C6F9-46C9-8C7C-772B520D8F65}" presName="sibTrans" presStyleLbl="sibTrans2D1" presStyleIdx="3" presStyleCnt="4"/>
      <dgm:spPr/>
      <dgm:t>
        <a:bodyPr/>
        <a:lstStyle/>
        <a:p>
          <a:endParaRPr lang="en-US"/>
        </a:p>
      </dgm:t>
    </dgm:pt>
    <dgm:pt modelId="{DCFF28EE-5175-428C-A781-A1106F2B934E}" type="pres">
      <dgm:prSet presAssocID="{7C901E88-C6F9-46C9-8C7C-772B520D8F65}" presName="connectorText" presStyleLbl="sibTrans2D1" presStyleIdx="3" presStyleCnt="4"/>
      <dgm:spPr/>
      <dgm:t>
        <a:bodyPr/>
        <a:lstStyle/>
        <a:p>
          <a:endParaRPr lang="en-US"/>
        </a:p>
      </dgm:t>
    </dgm:pt>
    <dgm:pt modelId="{F28D5570-0635-4CB0-9F0E-9487E0A35293}" type="pres">
      <dgm:prSet presAssocID="{0AE70475-ABCB-439B-876B-C3D2D48EE8C8}" presName="node" presStyleLbl="node1" presStyleIdx="4" presStyleCnt="5" custScaleX="147935">
        <dgm:presLayoutVars>
          <dgm:bulletEnabled val="1"/>
        </dgm:presLayoutVars>
      </dgm:prSet>
      <dgm:spPr/>
      <dgm:t>
        <a:bodyPr/>
        <a:lstStyle/>
        <a:p>
          <a:endParaRPr lang="en-US"/>
        </a:p>
      </dgm:t>
    </dgm:pt>
  </dgm:ptLst>
  <dgm:cxnLst>
    <dgm:cxn modelId="{21C310CF-97F9-4D22-9195-E7137B21D990}" srcId="{465CBF01-3B8B-42DA-9102-43ECA76C79E1}" destId="{5A9F03F7-AB8B-48A2-BA64-BED812294849}" srcOrd="3" destOrd="0" parTransId="{8D71C96B-2D9F-46CA-981D-13F430965DAF}" sibTransId="{7C901E88-C6F9-46C9-8C7C-772B520D8F65}"/>
    <dgm:cxn modelId="{23E13C95-F3CF-4BB9-9852-AB9E27C82FF1}" srcId="{EC928174-6BC3-4588-83EB-70665B41AD4B}" destId="{974484D4-3037-4FC7-8693-EC053667E3F3}" srcOrd="0" destOrd="0" parTransId="{E6E5C5EA-2E53-43A9-8B33-8FA3B43ACF23}" sibTransId="{B97F1E8C-526B-4D62-B17B-EB32DB635180}"/>
    <dgm:cxn modelId="{CE84DCBE-33C2-4E5B-A28D-D1773EEC34C6}" type="presOf" srcId="{D0EC2A35-56E0-4590-B070-9CA96058BC06}" destId="{6AE94A13-DB87-4204-BE90-26554A2E4E49}" srcOrd="0" destOrd="0" presId="urn:microsoft.com/office/officeart/2005/8/layout/process2"/>
    <dgm:cxn modelId="{C1993207-8EB0-48C5-A0E5-9D4613FD8972}" type="presOf" srcId="{974484D4-3037-4FC7-8693-EC053667E3F3}" destId="{F895B4ED-C772-4B0B-864C-6F3B904A1446}" srcOrd="0" destOrd="1" presId="urn:microsoft.com/office/officeart/2005/8/layout/process2"/>
    <dgm:cxn modelId="{6D9A1733-116F-44DC-87D4-E824B6A7A1B7}" type="presOf" srcId="{F9BB6DA2-74FB-4EE9-8899-F54BBC2DF362}" destId="{EFF1D8D4-396B-4B93-AA01-743C819863E9}" srcOrd="1" destOrd="0" presId="urn:microsoft.com/office/officeart/2005/8/layout/process2"/>
    <dgm:cxn modelId="{2881B45A-8AB0-4463-9612-45A99D58E155}" srcId="{0AE70475-ABCB-439B-876B-C3D2D48EE8C8}" destId="{EE2CCFA6-57DF-461A-81EE-86F0AC673BB5}" srcOrd="0" destOrd="0" parTransId="{72A486AB-BC38-4B02-A388-A96793E69A5F}" sibTransId="{D8AB909F-2080-463C-B7ED-9ADF879B512C}"/>
    <dgm:cxn modelId="{18226915-441F-4A94-9240-DEB780CEC218}" srcId="{465CBF01-3B8B-42DA-9102-43ECA76C79E1}" destId="{D0EC2A35-56E0-4590-B070-9CA96058BC06}" srcOrd="1" destOrd="0" parTransId="{9E2AA09E-D403-4C10-9B27-B8FAD20B9A31}" sibTransId="{F9BB6DA2-74FB-4EE9-8899-F54BBC2DF362}"/>
    <dgm:cxn modelId="{DCA404B4-7660-474A-8A5C-30B35131F749}" type="presOf" srcId="{0AE70475-ABCB-439B-876B-C3D2D48EE8C8}" destId="{F28D5570-0635-4CB0-9F0E-9487E0A35293}" srcOrd="0" destOrd="0" presId="urn:microsoft.com/office/officeart/2005/8/layout/process2"/>
    <dgm:cxn modelId="{14362725-A8F7-4221-A383-1814716C1404}" type="presOf" srcId="{F9BB6DA2-74FB-4EE9-8899-F54BBC2DF362}" destId="{6B4498EB-24CB-4948-AF1C-654365B11A9E}" srcOrd="0" destOrd="0" presId="urn:microsoft.com/office/officeart/2005/8/layout/process2"/>
    <dgm:cxn modelId="{1C97464D-FA30-4E2F-AB00-260F04B51D2D}" type="presOf" srcId="{A553DDD3-A90A-41F6-850E-8A40F44458E1}" destId="{6AE94A13-DB87-4204-BE90-26554A2E4E49}" srcOrd="0" destOrd="1" presId="urn:microsoft.com/office/officeart/2005/8/layout/process2"/>
    <dgm:cxn modelId="{C3E365E2-5B72-492D-A488-070D8B9AC6DF}" type="presOf" srcId="{13804C8A-8978-4A92-95C5-6A48A9E38EC6}" destId="{718978ED-C169-4308-A81D-5C38D16FB964}" srcOrd="0" destOrd="0" presId="urn:microsoft.com/office/officeart/2005/8/layout/process2"/>
    <dgm:cxn modelId="{5978F22E-93BB-4C43-9DB1-287536EC7365}" type="presOf" srcId="{2E4AB2E4-E898-4C9B-A9CD-150434752419}" destId="{6AE94A13-DB87-4204-BE90-26554A2E4E49}" srcOrd="0" destOrd="2" presId="urn:microsoft.com/office/officeart/2005/8/layout/process2"/>
    <dgm:cxn modelId="{537A5C4F-7BF1-418B-A882-B47EAF54118B}" type="presOf" srcId="{05A8ABC6-70D6-4429-A9EB-778FC6D74015}" destId="{F78E501E-4FA8-4E18-88D3-9551091E4586}" srcOrd="0" destOrd="1" presId="urn:microsoft.com/office/officeart/2005/8/layout/process2"/>
    <dgm:cxn modelId="{D4F364AB-E0FD-47E2-9718-F34AA0B1E8B1}" type="presOf" srcId="{00157656-7974-4E10-8EB4-B5BE7E3F98EA}" destId="{DE708C01-219E-4ED8-97CC-8FE6AA4A47E0}" srcOrd="1" destOrd="0" presId="urn:microsoft.com/office/officeart/2005/8/layout/process2"/>
    <dgm:cxn modelId="{766EFCD5-637D-4C0A-B8FC-DA822F7BC915}" srcId="{465CBF01-3B8B-42DA-9102-43ECA76C79E1}" destId="{EC928174-6BC3-4588-83EB-70665B41AD4B}" srcOrd="2" destOrd="0" parTransId="{C052392C-CB34-4AEE-B6B2-F04DA5737DF2}" sibTransId="{13804C8A-8978-4A92-95C5-6A48A9E38EC6}"/>
    <dgm:cxn modelId="{FED1DE49-3224-4AA5-9855-2CEC7F52970F}" type="presOf" srcId="{7C901E88-C6F9-46C9-8C7C-772B520D8F65}" destId="{DCFF28EE-5175-428C-A781-A1106F2B934E}" srcOrd="1" destOrd="0" presId="urn:microsoft.com/office/officeart/2005/8/layout/process2"/>
    <dgm:cxn modelId="{6525D625-66CA-4402-A68C-E590C20E9014}" type="presOf" srcId="{11EC9AE7-BF81-4AC3-B41F-12C931362268}" destId="{4059265D-78F2-4CF7-B132-C7900D3E9063}" srcOrd="0" destOrd="0" presId="urn:microsoft.com/office/officeart/2005/8/layout/process2"/>
    <dgm:cxn modelId="{19B67779-D8E9-4780-B837-D6E133D97E21}" srcId="{D0EC2A35-56E0-4590-B070-9CA96058BC06}" destId="{A553DDD3-A90A-41F6-850E-8A40F44458E1}" srcOrd="0" destOrd="0" parTransId="{1EDAF87B-B6D0-4C54-B16D-179D6FC1E940}" sibTransId="{E97017C1-A7FF-4792-B9DF-6E64A7F0863E}"/>
    <dgm:cxn modelId="{539075DE-42D5-4120-8E0C-B58E382EFF1B}" type="presOf" srcId="{465CBF01-3B8B-42DA-9102-43ECA76C79E1}" destId="{171E1F3B-8603-4C58-8076-8CF8A25BA355}" srcOrd="0" destOrd="0" presId="urn:microsoft.com/office/officeart/2005/8/layout/process2"/>
    <dgm:cxn modelId="{8CEC814D-442C-4A83-9F02-653D9144A1D7}" srcId="{5A9F03F7-AB8B-48A2-BA64-BED812294849}" destId="{05A8ABC6-70D6-4429-A9EB-778FC6D74015}" srcOrd="0" destOrd="0" parTransId="{F4750196-E485-4164-9FBA-6B6DC4EEAE37}" sibTransId="{6E3AEB80-502B-427F-97FF-D0E64DBE1B8E}"/>
    <dgm:cxn modelId="{72495A38-10F9-4743-9FDB-DC011BE16275}" srcId="{465CBF01-3B8B-42DA-9102-43ECA76C79E1}" destId="{11EC9AE7-BF81-4AC3-B41F-12C931362268}" srcOrd="0" destOrd="0" parTransId="{4676C629-C3E9-4E5C-BACE-02DD38478F32}" sibTransId="{00157656-7974-4E10-8EB4-B5BE7E3F98EA}"/>
    <dgm:cxn modelId="{F91610F7-7978-4F5E-950C-64F6163EDCA1}" type="presOf" srcId="{5A9F03F7-AB8B-48A2-BA64-BED812294849}" destId="{F78E501E-4FA8-4E18-88D3-9551091E4586}" srcOrd="0" destOrd="0" presId="urn:microsoft.com/office/officeart/2005/8/layout/process2"/>
    <dgm:cxn modelId="{B64A6E51-E63D-483C-B85A-8FFD0FA1F302}" type="presOf" srcId="{7C901E88-C6F9-46C9-8C7C-772B520D8F65}" destId="{92FE172F-F0FE-4E20-9EFD-63EFFC74D469}" srcOrd="0" destOrd="0" presId="urn:microsoft.com/office/officeart/2005/8/layout/process2"/>
    <dgm:cxn modelId="{56F28B77-9B1F-42E1-9B36-91CB5810FADC}" srcId="{465CBF01-3B8B-42DA-9102-43ECA76C79E1}" destId="{0AE70475-ABCB-439B-876B-C3D2D48EE8C8}" srcOrd="4" destOrd="0" parTransId="{B8ED45D3-6E52-427A-BE89-2100DE7E7B94}" sibTransId="{DADCD368-4236-4B34-A53D-D32E537D72B0}"/>
    <dgm:cxn modelId="{DF1F3C09-BAF7-476E-A990-0BC18885B776}" type="presOf" srcId="{13804C8A-8978-4A92-95C5-6A48A9E38EC6}" destId="{206DCDE7-6B29-4FC1-8852-F7B2FF9DDDDD}" srcOrd="1" destOrd="0" presId="urn:microsoft.com/office/officeart/2005/8/layout/process2"/>
    <dgm:cxn modelId="{3EFFBBBA-E921-479D-A87E-7778D6BA00F9}" type="presOf" srcId="{EC928174-6BC3-4588-83EB-70665B41AD4B}" destId="{F895B4ED-C772-4B0B-864C-6F3B904A1446}" srcOrd="0" destOrd="0" presId="urn:microsoft.com/office/officeart/2005/8/layout/process2"/>
    <dgm:cxn modelId="{C5988AF8-140E-41D9-A753-3D5417F79BB5}" type="presOf" srcId="{00157656-7974-4E10-8EB4-B5BE7E3F98EA}" destId="{AF639E02-E9B4-4977-A0AB-85F27C7583BF}" srcOrd="0" destOrd="0" presId="urn:microsoft.com/office/officeart/2005/8/layout/process2"/>
    <dgm:cxn modelId="{C1C0661E-81C0-479C-9F1F-9200D2DFCD84}" srcId="{11EC9AE7-BF81-4AC3-B41F-12C931362268}" destId="{C9641422-3CE8-4A93-83DF-E787DBFC5D69}" srcOrd="0" destOrd="0" parTransId="{923125D1-5F83-487F-B155-1092E2E445EA}" sibTransId="{731CB3AC-F3A3-4AF3-8B68-FE4B859685E9}"/>
    <dgm:cxn modelId="{94C7ACAA-06E9-449A-A006-3EA6D39C6D70}" type="presOf" srcId="{EE2CCFA6-57DF-461A-81EE-86F0AC673BB5}" destId="{F28D5570-0635-4CB0-9F0E-9487E0A35293}" srcOrd="0" destOrd="1" presId="urn:microsoft.com/office/officeart/2005/8/layout/process2"/>
    <dgm:cxn modelId="{E27104F5-8209-4E4F-9F50-CD3FF426FDC8}" srcId="{D0EC2A35-56E0-4590-B070-9CA96058BC06}" destId="{2E4AB2E4-E898-4C9B-A9CD-150434752419}" srcOrd="1" destOrd="0" parTransId="{562C2D14-C273-4074-9CC5-6326363D492D}" sibTransId="{854A7C46-BE28-428E-9C13-4F533A1DDEB0}"/>
    <dgm:cxn modelId="{669652CF-5AF9-4017-A2D6-1E95FAB34000}" type="presOf" srcId="{C9641422-3CE8-4A93-83DF-E787DBFC5D69}" destId="{4059265D-78F2-4CF7-B132-C7900D3E9063}" srcOrd="0" destOrd="1" presId="urn:microsoft.com/office/officeart/2005/8/layout/process2"/>
    <dgm:cxn modelId="{9619B61C-0776-4E59-84A6-B5E02FEC4DE4}" type="presParOf" srcId="{171E1F3B-8603-4C58-8076-8CF8A25BA355}" destId="{4059265D-78F2-4CF7-B132-C7900D3E9063}" srcOrd="0" destOrd="0" presId="urn:microsoft.com/office/officeart/2005/8/layout/process2"/>
    <dgm:cxn modelId="{4BBCBF5A-3276-42B2-BABB-72E99A66B16C}" type="presParOf" srcId="{171E1F3B-8603-4C58-8076-8CF8A25BA355}" destId="{AF639E02-E9B4-4977-A0AB-85F27C7583BF}" srcOrd="1" destOrd="0" presId="urn:microsoft.com/office/officeart/2005/8/layout/process2"/>
    <dgm:cxn modelId="{93043E55-AF92-4E40-9187-7F301F7145B6}" type="presParOf" srcId="{AF639E02-E9B4-4977-A0AB-85F27C7583BF}" destId="{DE708C01-219E-4ED8-97CC-8FE6AA4A47E0}" srcOrd="0" destOrd="0" presId="urn:microsoft.com/office/officeart/2005/8/layout/process2"/>
    <dgm:cxn modelId="{0B150392-E55E-4FF1-874C-DA275B0E2D38}" type="presParOf" srcId="{171E1F3B-8603-4C58-8076-8CF8A25BA355}" destId="{6AE94A13-DB87-4204-BE90-26554A2E4E49}" srcOrd="2" destOrd="0" presId="urn:microsoft.com/office/officeart/2005/8/layout/process2"/>
    <dgm:cxn modelId="{2F69CFD3-1FEE-43A1-AD7B-F4A4C801D0DC}" type="presParOf" srcId="{171E1F3B-8603-4C58-8076-8CF8A25BA355}" destId="{6B4498EB-24CB-4948-AF1C-654365B11A9E}" srcOrd="3" destOrd="0" presId="urn:microsoft.com/office/officeart/2005/8/layout/process2"/>
    <dgm:cxn modelId="{FDA81C6C-AA9F-4D5C-A71F-8DCD9C173966}" type="presParOf" srcId="{6B4498EB-24CB-4948-AF1C-654365B11A9E}" destId="{EFF1D8D4-396B-4B93-AA01-743C819863E9}" srcOrd="0" destOrd="0" presId="urn:microsoft.com/office/officeart/2005/8/layout/process2"/>
    <dgm:cxn modelId="{4CAFC2E7-E208-4393-977A-B5B4568026D1}" type="presParOf" srcId="{171E1F3B-8603-4C58-8076-8CF8A25BA355}" destId="{F895B4ED-C772-4B0B-864C-6F3B904A1446}" srcOrd="4" destOrd="0" presId="urn:microsoft.com/office/officeart/2005/8/layout/process2"/>
    <dgm:cxn modelId="{05EB4AC6-B5E3-47E1-9B69-55ED2F5C4781}" type="presParOf" srcId="{171E1F3B-8603-4C58-8076-8CF8A25BA355}" destId="{718978ED-C169-4308-A81D-5C38D16FB964}" srcOrd="5" destOrd="0" presId="urn:microsoft.com/office/officeart/2005/8/layout/process2"/>
    <dgm:cxn modelId="{F895C81E-B8D2-461A-8F4E-79BFD6F4D474}" type="presParOf" srcId="{718978ED-C169-4308-A81D-5C38D16FB964}" destId="{206DCDE7-6B29-4FC1-8852-F7B2FF9DDDDD}" srcOrd="0" destOrd="0" presId="urn:microsoft.com/office/officeart/2005/8/layout/process2"/>
    <dgm:cxn modelId="{09FBF189-A0A1-46A8-82D2-BC3363638E2E}" type="presParOf" srcId="{171E1F3B-8603-4C58-8076-8CF8A25BA355}" destId="{F78E501E-4FA8-4E18-88D3-9551091E4586}" srcOrd="6" destOrd="0" presId="urn:microsoft.com/office/officeart/2005/8/layout/process2"/>
    <dgm:cxn modelId="{A8453742-3F66-4E9A-B2EB-84F41CEF71FA}" type="presParOf" srcId="{171E1F3B-8603-4C58-8076-8CF8A25BA355}" destId="{92FE172F-F0FE-4E20-9EFD-63EFFC74D469}" srcOrd="7" destOrd="0" presId="urn:microsoft.com/office/officeart/2005/8/layout/process2"/>
    <dgm:cxn modelId="{A1B48D6B-D075-438D-B463-C342F1683FED}" type="presParOf" srcId="{92FE172F-F0FE-4E20-9EFD-63EFFC74D469}" destId="{DCFF28EE-5175-428C-A781-A1106F2B934E}" srcOrd="0" destOrd="0" presId="urn:microsoft.com/office/officeart/2005/8/layout/process2"/>
    <dgm:cxn modelId="{72FA669F-57D1-4619-8555-BCE080480D8C}" type="presParOf" srcId="{171E1F3B-8603-4C58-8076-8CF8A25BA355}" destId="{F28D5570-0635-4CB0-9F0E-9487E0A35293}"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0C8616-223B-47F2-A502-5AAD4BF5965B}">
      <dsp:nvSpPr>
        <dsp:cNvPr id="0" name=""/>
        <dsp:cNvSpPr/>
      </dsp:nvSpPr>
      <dsp:spPr>
        <a:xfrm>
          <a:off x="1435402" y="270293"/>
          <a:ext cx="2484081" cy="2484459"/>
        </a:xfrm>
        <a:prstGeom prst="circularArrow">
          <a:avLst>
            <a:gd name="adj1" fmla="val 10980"/>
            <a:gd name="adj2" fmla="val 1142322"/>
            <a:gd name="adj3" fmla="val 4500000"/>
            <a:gd name="adj4" fmla="val 10800000"/>
            <a:gd name="adj5" fmla="val 12500"/>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280033C-6919-4271-9968-433AA091F805}">
      <dsp:nvSpPr>
        <dsp:cNvPr id="0" name=""/>
        <dsp:cNvSpPr/>
      </dsp:nvSpPr>
      <dsp:spPr>
        <a:xfrm>
          <a:off x="1984466" y="1167258"/>
          <a:ext cx="1380356" cy="690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AU" sz="1400" b="1" kern="1200" dirty="0" smtClean="0">
              <a:latin typeface="Open Sans Light" panose="020B0306030504020204" pitchFamily="34" charset="0"/>
              <a:ea typeface="Open Sans Light" panose="020B0306030504020204" pitchFamily="34" charset="0"/>
              <a:cs typeface="Open Sans Light" panose="020B0306030504020204" pitchFamily="34" charset="0"/>
            </a:rPr>
            <a:t>New Club &amp; New Committee</a:t>
          </a:r>
          <a:endParaRPr lang="en-US" sz="1400" b="1"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1984466" y="1167258"/>
        <a:ext cx="1380356" cy="690012"/>
      </dsp:txXfrm>
    </dsp:sp>
    <dsp:sp modelId="{5E2051E1-640E-416A-ACC8-B742E421E7D5}">
      <dsp:nvSpPr>
        <dsp:cNvPr id="0" name=""/>
        <dsp:cNvSpPr/>
      </dsp:nvSpPr>
      <dsp:spPr>
        <a:xfrm>
          <a:off x="745457" y="1697799"/>
          <a:ext cx="2484081" cy="2484459"/>
        </a:xfrm>
        <a:prstGeom prst="leftCircularArrow">
          <a:avLst>
            <a:gd name="adj1" fmla="val 10980"/>
            <a:gd name="adj2" fmla="val 1142322"/>
            <a:gd name="adj3" fmla="val 6300000"/>
            <a:gd name="adj4" fmla="val 18900000"/>
            <a:gd name="adj5" fmla="val 12500"/>
          </a:avLst>
        </a:prstGeom>
        <a:gradFill rotWithShape="0">
          <a:gsLst>
            <a:gs pos="0">
              <a:schemeClr val="accent1">
                <a:shade val="80000"/>
                <a:hueOff val="-87770"/>
                <a:satOff val="-655"/>
                <a:lumOff val="16958"/>
                <a:alphaOff val="0"/>
                <a:lumMod val="110000"/>
                <a:satMod val="105000"/>
                <a:tint val="67000"/>
              </a:schemeClr>
            </a:gs>
            <a:gs pos="50000">
              <a:schemeClr val="accent1">
                <a:shade val="80000"/>
                <a:hueOff val="-87770"/>
                <a:satOff val="-655"/>
                <a:lumOff val="16958"/>
                <a:alphaOff val="0"/>
                <a:lumMod val="105000"/>
                <a:satMod val="103000"/>
                <a:tint val="73000"/>
              </a:schemeClr>
            </a:gs>
            <a:gs pos="100000">
              <a:schemeClr val="accent1">
                <a:shade val="80000"/>
                <a:hueOff val="-87770"/>
                <a:satOff val="-655"/>
                <a:lumOff val="1695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740CD34-BD09-45C4-B97A-636384311AC4}">
      <dsp:nvSpPr>
        <dsp:cNvPr id="0" name=""/>
        <dsp:cNvSpPr/>
      </dsp:nvSpPr>
      <dsp:spPr>
        <a:xfrm>
          <a:off x="1297320" y="2603022"/>
          <a:ext cx="1380356" cy="690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AU" sz="1400" b="1" kern="1200" dirty="0" smtClean="0">
              <a:latin typeface="Open Sans Light" panose="020B0306030504020204" pitchFamily="34" charset="0"/>
              <a:ea typeface="Open Sans Light" panose="020B0306030504020204" pitchFamily="34" charset="0"/>
              <a:cs typeface="Open Sans Light" panose="020B0306030504020204" pitchFamily="34" charset="0"/>
            </a:rPr>
            <a:t>Active Club throughout the year</a:t>
          </a:r>
          <a:endParaRPr lang="en-US" sz="1400" b="1"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1297320" y="2603022"/>
        <a:ext cx="1380356" cy="690012"/>
      </dsp:txXfrm>
    </dsp:sp>
    <dsp:sp modelId="{FF2E282A-20D7-4F63-BD5B-CDDC6BC86620}">
      <dsp:nvSpPr>
        <dsp:cNvPr id="0" name=""/>
        <dsp:cNvSpPr/>
      </dsp:nvSpPr>
      <dsp:spPr>
        <a:xfrm>
          <a:off x="1612203" y="3296132"/>
          <a:ext cx="2134210" cy="2135066"/>
        </a:xfrm>
        <a:prstGeom prst="blockArc">
          <a:avLst>
            <a:gd name="adj1" fmla="val 13500000"/>
            <a:gd name="adj2" fmla="val 10800000"/>
            <a:gd name="adj3" fmla="val 12740"/>
          </a:avLst>
        </a:prstGeom>
        <a:gradFill rotWithShape="0">
          <a:gsLst>
            <a:gs pos="0">
              <a:schemeClr val="accent1">
                <a:shade val="80000"/>
                <a:hueOff val="-175540"/>
                <a:satOff val="-1310"/>
                <a:lumOff val="33916"/>
                <a:alphaOff val="0"/>
                <a:lumMod val="110000"/>
                <a:satMod val="105000"/>
                <a:tint val="67000"/>
              </a:schemeClr>
            </a:gs>
            <a:gs pos="50000">
              <a:schemeClr val="accent1">
                <a:shade val="80000"/>
                <a:hueOff val="-175540"/>
                <a:satOff val="-1310"/>
                <a:lumOff val="33916"/>
                <a:alphaOff val="0"/>
                <a:lumMod val="105000"/>
                <a:satMod val="103000"/>
                <a:tint val="73000"/>
              </a:schemeClr>
            </a:gs>
            <a:gs pos="100000">
              <a:schemeClr val="accent1">
                <a:shade val="80000"/>
                <a:hueOff val="-175540"/>
                <a:satOff val="-1310"/>
                <a:lumOff val="3391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18A26685-062B-4A52-9D4C-242BA44EE412}">
      <dsp:nvSpPr>
        <dsp:cNvPr id="0" name=""/>
        <dsp:cNvSpPr/>
      </dsp:nvSpPr>
      <dsp:spPr>
        <a:xfrm>
          <a:off x="1987731" y="4040850"/>
          <a:ext cx="1380356" cy="6900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AU" sz="1400" b="1" kern="1200" dirty="0" smtClean="0">
              <a:latin typeface="Open Sans Light" panose="020B0306030504020204" pitchFamily="34" charset="0"/>
              <a:ea typeface="Open Sans Light" panose="020B0306030504020204" pitchFamily="34" charset="0"/>
              <a:cs typeface="Open Sans Light" panose="020B0306030504020204" pitchFamily="34" charset="0"/>
            </a:rPr>
            <a:t>Re-registration for the following year</a:t>
          </a:r>
          <a:endParaRPr lang="en-US" sz="1400" b="1"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1987731" y="4040850"/>
        <a:ext cx="1380356" cy="69001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1BB9523-E047-440D-A760-AFCAE98B7CF0}">
      <dsp:nvSpPr>
        <dsp:cNvPr id="0" name=""/>
        <dsp:cNvSpPr/>
      </dsp:nvSpPr>
      <dsp:spPr>
        <a:xfrm>
          <a:off x="161172" y="0"/>
          <a:ext cx="2782747" cy="2782741"/>
        </a:xfrm>
        <a:prstGeom prst="ellipse">
          <a:avLst/>
        </a:prstGeom>
        <a:solidFill>
          <a:schemeClr val="accent1">
            <a:shade val="80000"/>
            <a:alpha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Open Sans Light" panose="020B0306030504020204" pitchFamily="34" charset="0"/>
              <a:ea typeface="Open Sans Light" panose="020B0306030504020204" pitchFamily="34" charset="0"/>
              <a:cs typeface="Open Sans Light" panose="020B0306030504020204" pitchFamily="34" charset="0"/>
            </a:rPr>
            <a:t>Minimum Requirements:</a:t>
          </a:r>
        </a:p>
        <a:p>
          <a:pPr lvl="0" algn="ctr" defTabSz="622300">
            <a:lnSpc>
              <a:spcPct val="90000"/>
            </a:lnSpc>
            <a:spcBef>
              <a:spcPct val="0"/>
            </a:spcBef>
            <a:spcAft>
              <a:spcPct val="35000"/>
            </a:spcAft>
          </a:pPr>
          <a:r>
            <a:rPr lang="en-US" sz="1000" kern="1200" dirty="0" smtClean="0">
              <a:latin typeface="Open Sans Light" panose="020B0306030504020204" pitchFamily="34" charset="0"/>
              <a:ea typeface="Open Sans Light" panose="020B0306030504020204" pitchFamily="34" charset="0"/>
              <a:cs typeface="Open Sans Light" panose="020B0306030504020204" pitchFamily="34" charset="0"/>
            </a:rPr>
            <a:t>- At least 10 student members</a:t>
          </a:r>
        </a:p>
        <a:p>
          <a:pPr lvl="0" algn="ctr" defTabSz="622300">
            <a:lnSpc>
              <a:spcPct val="90000"/>
            </a:lnSpc>
            <a:spcBef>
              <a:spcPct val="0"/>
            </a:spcBef>
            <a:spcAft>
              <a:spcPct val="35000"/>
            </a:spcAft>
          </a:pPr>
          <a:r>
            <a:rPr lang="en-US" sz="1000" kern="1200" dirty="0" smtClean="0">
              <a:latin typeface="Open Sans Light" panose="020B0306030504020204" pitchFamily="34" charset="0"/>
              <a:ea typeface="Open Sans Light" panose="020B0306030504020204" pitchFamily="34" charset="0"/>
              <a:cs typeface="Open Sans Light" panose="020B0306030504020204" pitchFamily="34" charset="0"/>
            </a:rPr>
            <a:t>-  Committee’s WWCC and Consent Matters</a:t>
          </a:r>
        </a:p>
        <a:p>
          <a:pPr lvl="0" algn="ctr" defTabSz="622300">
            <a:lnSpc>
              <a:spcPct val="90000"/>
            </a:lnSpc>
            <a:spcBef>
              <a:spcPct val="0"/>
            </a:spcBef>
            <a:spcAft>
              <a:spcPct val="35000"/>
            </a:spcAft>
          </a:pPr>
          <a:r>
            <a:rPr lang="en-US" sz="1000" kern="1200" dirty="0" smtClean="0">
              <a:latin typeface="Open Sans Light" panose="020B0306030504020204" pitchFamily="34" charset="0"/>
              <a:ea typeface="Open Sans Light" panose="020B0306030504020204" pitchFamily="34" charset="0"/>
              <a:cs typeface="Open Sans Light" panose="020B0306030504020204" pitchFamily="34" charset="0"/>
            </a:rPr>
            <a:t>- Canvas Online Training Modules</a:t>
          </a:r>
        </a:p>
        <a:p>
          <a:pPr lvl="0" algn="ctr" defTabSz="622300">
            <a:lnSpc>
              <a:spcPct val="90000"/>
            </a:lnSpc>
            <a:spcBef>
              <a:spcPct val="0"/>
            </a:spcBef>
            <a:spcAft>
              <a:spcPct val="35000"/>
            </a:spcAft>
          </a:pPr>
          <a:r>
            <a:rPr lang="en-US" sz="1000" kern="1200" dirty="0" smtClean="0">
              <a:latin typeface="Open Sans Light" panose="020B0306030504020204" pitchFamily="34" charset="0"/>
              <a:ea typeface="Open Sans Light" panose="020B0306030504020204" pitchFamily="34" charset="0"/>
              <a:cs typeface="Open Sans Light" panose="020B0306030504020204" pitchFamily="34" charset="0"/>
            </a:rPr>
            <a:t>- Hold at least 2 registered events per semester</a:t>
          </a:r>
          <a:endParaRPr lang="en-US" sz="100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568696" y="407523"/>
        <a:ext cx="1967699" cy="1967695"/>
      </dsp:txXfrm>
    </dsp:sp>
    <dsp:sp modelId="{56D765F6-3800-4792-A781-D9B36DD7F95E}">
      <dsp:nvSpPr>
        <dsp:cNvPr id="0" name=""/>
        <dsp:cNvSpPr/>
      </dsp:nvSpPr>
      <dsp:spPr>
        <a:xfrm>
          <a:off x="1592105" y="1855933"/>
          <a:ext cx="2782747" cy="2782741"/>
        </a:xfrm>
        <a:prstGeom prst="ellipse">
          <a:avLst/>
        </a:prstGeom>
        <a:solidFill>
          <a:schemeClr val="accent1">
            <a:shade val="80000"/>
            <a:alpha val="50000"/>
            <a:hueOff val="-90125"/>
            <a:satOff val="-588"/>
            <a:lumOff val="1661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Open Sans Light" panose="020B0306030504020204" pitchFamily="34" charset="0"/>
              <a:ea typeface="Open Sans Light" panose="020B0306030504020204" pitchFamily="34" charset="0"/>
              <a:cs typeface="Open Sans Light" panose="020B0306030504020204" pitchFamily="34" charset="0"/>
            </a:rPr>
            <a:t>Membership Groups:</a:t>
          </a:r>
        </a:p>
        <a:p>
          <a:pPr lvl="0" algn="ctr" defTabSz="622300">
            <a:lnSpc>
              <a:spcPct val="90000"/>
            </a:lnSpc>
            <a:spcBef>
              <a:spcPct val="0"/>
            </a:spcBef>
            <a:spcAft>
              <a:spcPct val="35000"/>
            </a:spcAft>
          </a:pPr>
          <a:r>
            <a:rPr lang="en-US" sz="1000" kern="1200" dirty="0" smtClean="0">
              <a:latin typeface="Open Sans Light" panose="020B0306030504020204" pitchFamily="34" charset="0"/>
              <a:ea typeface="Open Sans Light" panose="020B0306030504020204" pitchFamily="34" charset="0"/>
              <a:cs typeface="Open Sans Light" panose="020B0306030504020204" pitchFamily="34" charset="0"/>
            </a:rPr>
            <a:t>- Student Memberships</a:t>
          </a:r>
        </a:p>
        <a:p>
          <a:pPr lvl="0" algn="ctr" defTabSz="622300">
            <a:lnSpc>
              <a:spcPct val="90000"/>
            </a:lnSpc>
            <a:spcBef>
              <a:spcPct val="0"/>
            </a:spcBef>
            <a:spcAft>
              <a:spcPct val="35000"/>
            </a:spcAft>
          </a:pPr>
          <a:r>
            <a:rPr lang="en-US" sz="1000" kern="1200" dirty="0" smtClean="0">
              <a:latin typeface="Open Sans Light" panose="020B0306030504020204" pitchFamily="34" charset="0"/>
              <a:ea typeface="Open Sans Light" panose="020B0306030504020204" pitchFamily="34" charset="0"/>
              <a:cs typeface="Open Sans Light" panose="020B0306030504020204" pitchFamily="34" charset="0"/>
            </a:rPr>
            <a:t>- Associate Memberships (min. membership fee $10)</a:t>
          </a:r>
          <a:endParaRPr lang="en-US" sz="100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1999629" y="2263456"/>
        <a:ext cx="1967699" cy="1967695"/>
      </dsp:txXfrm>
    </dsp:sp>
    <dsp:sp modelId="{027D5B1A-0E15-4326-B704-E148CD41AB6E}">
      <dsp:nvSpPr>
        <dsp:cNvPr id="0" name=""/>
        <dsp:cNvSpPr/>
      </dsp:nvSpPr>
      <dsp:spPr>
        <a:xfrm>
          <a:off x="3023889" y="0"/>
          <a:ext cx="2782747" cy="2782741"/>
        </a:xfrm>
        <a:prstGeom prst="ellipse">
          <a:avLst/>
        </a:prstGeom>
        <a:solidFill>
          <a:schemeClr val="accent1">
            <a:shade val="80000"/>
            <a:alpha val="50000"/>
            <a:hueOff val="-180250"/>
            <a:satOff val="-1175"/>
            <a:lumOff val="3322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err="1" smtClean="0">
              <a:latin typeface="Open Sans Light" panose="020B0306030504020204" pitchFamily="34" charset="0"/>
              <a:ea typeface="Open Sans Light" panose="020B0306030504020204" pitchFamily="34" charset="0"/>
              <a:cs typeface="Open Sans Light" panose="020B0306030504020204" pitchFamily="34" charset="0"/>
            </a:rPr>
            <a:t>Organisation</a:t>
          </a:r>
          <a:r>
            <a:rPr lang="en-US" sz="1400" b="1" kern="1200" dirty="0" smtClean="0">
              <a:latin typeface="Open Sans Light" panose="020B0306030504020204" pitchFamily="34" charset="0"/>
              <a:ea typeface="Open Sans Light" panose="020B0306030504020204" pitchFamily="34" charset="0"/>
              <a:cs typeface="Open Sans Light" panose="020B0306030504020204" pitchFamily="34" charset="0"/>
            </a:rPr>
            <a:t> &amp; Teamwork:</a:t>
          </a:r>
        </a:p>
        <a:p>
          <a:pPr lvl="0" algn="ctr" defTabSz="622300">
            <a:lnSpc>
              <a:spcPct val="90000"/>
            </a:lnSpc>
            <a:spcBef>
              <a:spcPct val="0"/>
            </a:spcBef>
            <a:spcAft>
              <a:spcPct val="35000"/>
            </a:spcAft>
          </a:pPr>
          <a:r>
            <a:rPr lang="en-US" sz="1000" kern="1200" dirty="0" smtClean="0">
              <a:latin typeface="Open Sans Light" panose="020B0306030504020204" pitchFamily="34" charset="0"/>
              <a:ea typeface="Open Sans Light" panose="020B0306030504020204" pitchFamily="34" charset="0"/>
              <a:cs typeface="Open Sans Light" panose="020B0306030504020204" pitchFamily="34" charset="0"/>
            </a:rPr>
            <a:t>-  Uploading all documents to the Portal</a:t>
          </a:r>
        </a:p>
        <a:p>
          <a:pPr lvl="0" algn="ctr" defTabSz="622300">
            <a:lnSpc>
              <a:spcPct val="90000"/>
            </a:lnSpc>
            <a:spcBef>
              <a:spcPct val="0"/>
            </a:spcBef>
            <a:spcAft>
              <a:spcPct val="35000"/>
            </a:spcAft>
          </a:pPr>
          <a:r>
            <a:rPr lang="en-US" sz="1000" kern="1200" dirty="0" smtClean="0">
              <a:latin typeface="Open Sans Light" panose="020B0306030504020204" pitchFamily="34" charset="0"/>
              <a:ea typeface="Open Sans Light" panose="020B0306030504020204" pitchFamily="34" charset="0"/>
              <a:cs typeface="Open Sans Light" panose="020B0306030504020204" pitchFamily="34" charset="0"/>
            </a:rPr>
            <a:t>- Tracking assets and financials</a:t>
          </a:r>
        </a:p>
        <a:p>
          <a:pPr lvl="0" algn="ctr" defTabSz="622300">
            <a:lnSpc>
              <a:spcPct val="90000"/>
            </a:lnSpc>
            <a:spcBef>
              <a:spcPct val="0"/>
            </a:spcBef>
            <a:spcAft>
              <a:spcPct val="35000"/>
            </a:spcAft>
          </a:pPr>
          <a:r>
            <a:rPr lang="en-US" sz="1000" kern="1200" dirty="0" smtClean="0">
              <a:latin typeface="Open Sans Light" panose="020B0306030504020204" pitchFamily="34" charset="0"/>
              <a:ea typeface="Open Sans Light" panose="020B0306030504020204" pitchFamily="34" charset="0"/>
              <a:cs typeface="Open Sans Light" panose="020B0306030504020204" pitchFamily="34" charset="0"/>
            </a:rPr>
            <a:t>- Clear communication</a:t>
          </a:r>
        </a:p>
        <a:p>
          <a:pPr lvl="0" algn="ctr" defTabSz="622300">
            <a:lnSpc>
              <a:spcPct val="90000"/>
            </a:lnSpc>
            <a:spcBef>
              <a:spcPct val="0"/>
            </a:spcBef>
            <a:spcAft>
              <a:spcPct val="35000"/>
            </a:spcAft>
          </a:pPr>
          <a:r>
            <a:rPr lang="en-US" sz="1000" kern="1200" dirty="0" smtClean="0">
              <a:latin typeface="Open Sans Light" panose="020B0306030504020204" pitchFamily="34" charset="0"/>
              <a:ea typeface="Open Sans Light" panose="020B0306030504020204" pitchFamily="34" charset="0"/>
              <a:cs typeface="Open Sans Light" panose="020B0306030504020204" pitchFamily="34" charset="0"/>
            </a:rPr>
            <a:t>- Updating Club’s Portal page with club’s contact details, events …</a:t>
          </a:r>
        </a:p>
        <a:p>
          <a:pPr lvl="0" algn="ctr" defTabSz="622300">
            <a:lnSpc>
              <a:spcPct val="90000"/>
            </a:lnSpc>
            <a:spcBef>
              <a:spcPct val="0"/>
            </a:spcBef>
            <a:spcAft>
              <a:spcPct val="35000"/>
            </a:spcAft>
          </a:pPr>
          <a:endParaRPr lang="en-US" sz="1400" kern="1200" dirty="0"/>
        </a:p>
      </dsp:txBody>
      <dsp:txXfrm>
        <a:off x="3431413" y="407523"/>
        <a:ext cx="1967699" cy="1967695"/>
      </dsp:txXfrm>
    </dsp:sp>
    <dsp:sp modelId="{C3A1EFD3-32A6-42F5-B2DB-139B5ECF4037}">
      <dsp:nvSpPr>
        <dsp:cNvPr id="0" name=""/>
        <dsp:cNvSpPr/>
      </dsp:nvSpPr>
      <dsp:spPr>
        <a:xfrm>
          <a:off x="4454821" y="1855933"/>
          <a:ext cx="2782747" cy="2782741"/>
        </a:xfrm>
        <a:prstGeom prst="ellipse">
          <a:avLst/>
        </a:prstGeom>
        <a:solidFill>
          <a:schemeClr val="accent1">
            <a:shade val="80000"/>
            <a:alpha val="50000"/>
            <a:hueOff val="-180250"/>
            <a:satOff val="-1175"/>
            <a:lumOff val="33226"/>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Open Sans Light" panose="020B0306030504020204" pitchFamily="34" charset="0"/>
              <a:ea typeface="Open Sans Light" panose="020B0306030504020204" pitchFamily="34" charset="0"/>
              <a:cs typeface="Open Sans Light" panose="020B0306030504020204" pitchFamily="34" charset="0"/>
            </a:rPr>
            <a:t>Unique &amp; Inclusive:</a:t>
          </a:r>
        </a:p>
        <a:p>
          <a:pPr lvl="0" algn="ctr" defTabSz="622300">
            <a:lnSpc>
              <a:spcPct val="90000"/>
            </a:lnSpc>
            <a:spcBef>
              <a:spcPct val="0"/>
            </a:spcBef>
            <a:spcAft>
              <a:spcPct val="35000"/>
            </a:spcAft>
          </a:pPr>
          <a:r>
            <a:rPr lang="en-US" sz="1000" kern="1200" dirty="0" smtClean="0">
              <a:latin typeface="Open Sans Light" panose="020B0306030504020204" pitchFamily="34" charset="0"/>
              <a:ea typeface="Open Sans Light" panose="020B0306030504020204" pitchFamily="34" charset="0"/>
              <a:cs typeface="Open Sans Light" panose="020B0306030504020204" pitchFamily="34" charset="0"/>
            </a:rPr>
            <a:t>- Open &amp; accessible to all</a:t>
          </a:r>
        </a:p>
        <a:p>
          <a:pPr lvl="0" algn="ctr" defTabSz="622300">
            <a:lnSpc>
              <a:spcPct val="90000"/>
            </a:lnSpc>
            <a:spcBef>
              <a:spcPct val="0"/>
            </a:spcBef>
            <a:spcAft>
              <a:spcPct val="35000"/>
            </a:spcAft>
          </a:pPr>
          <a:r>
            <a:rPr lang="en-US" sz="1000" kern="1200" dirty="0" smtClean="0">
              <a:latin typeface="Open Sans Light" panose="020B0306030504020204" pitchFamily="34" charset="0"/>
              <a:ea typeface="Open Sans Light" panose="020B0306030504020204" pitchFamily="34" charset="0"/>
              <a:cs typeface="Open Sans Light" panose="020B0306030504020204" pitchFamily="34" charset="0"/>
            </a:rPr>
            <a:t>- Different &amp; original from existing clubs</a:t>
          </a:r>
        </a:p>
        <a:p>
          <a:pPr lvl="0" algn="ctr" defTabSz="622300">
            <a:lnSpc>
              <a:spcPct val="90000"/>
            </a:lnSpc>
            <a:spcBef>
              <a:spcPct val="0"/>
            </a:spcBef>
            <a:spcAft>
              <a:spcPct val="35000"/>
            </a:spcAft>
          </a:pPr>
          <a:r>
            <a:rPr lang="en-US" sz="1000" kern="1200" dirty="0" smtClean="0">
              <a:latin typeface="Open Sans Light" panose="020B0306030504020204" pitchFamily="34" charset="0"/>
              <a:ea typeface="Open Sans Light" panose="020B0306030504020204" pitchFamily="34" charset="0"/>
              <a:cs typeface="Open Sans Light" panose="020B0306030504020204" pitchFamily="34" charset="0"/>
            </a:rPr>
            <a:t>- Positive &amp; inclusive culture</a:t>
          </a:r>
          <a:endParaRPr lang="en-US" sz="100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4862345" y="2263456"/>
        <a:ext cx="1967699" cy="1967695"/>
      </dsp:txXfrm>
    </dsp:sp>
    <dsp:sp modelId="{67A55254-DE45-4AEE-94A9-390A9B28DC99}">
      <dsp:nvSpPr>
        <dsp:cNvPr id="0" name=""/>
        <dsp:cNvSpPr/>
      </dsp:nvSpPr>
      <dsp:spPr>
        <a:xfrm>
          <a:off x="5885754" y="0"/>
          <a:ext cx="2782747" cy="2782741"/>
        </a:xfrm>
        <a:prstGeom prst="ellipse">
          <a:avLst/>
        </a:prstGeom>
        <a:solidFill>
          <a:schemeClr val="accent1">
            <a:shade val="80000"/>
            <a:alpha val="50000"/>
            <a:hueOff val="-90125"/>
            <a:satOff val="-588"/>
            <a:lumOff val="16613"/>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0">
          <a:scrgbClr r="0" g="0" b="0"/>
        </a:effectRef>
        <a:fontRef idx="minor">
          <a:schemeClr val="tx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b="1" kern="1200" dirty="0" smtClean="0">
              <a:latin typeface="Open Sans Light" panose="020B0306030504020204" pitchFamily="34" charset="0"/>
              <a:ea typeface="Open Sans Light" panose="020B0306030504020204" pitchFamily="34" charset="0"/>
              <a:cs typeface="Open Sans Light" panose="020B0306030504020204" pitchFamily="34" charset="0"/>
            </a:rPr>
            <a:t>Key Committee Roles</a:t>
          </a:r>
          <a:r>
            <a:rPr lang="en-US" sz="1000" kern="1200" dirty="0" smtClean="0">
              <a:latin typeface="Open Sans Light" panose="020B0306030504020204" pitchFamily="34" charset="0"/>
              <a:ea typeface="Open Sans Light" panose="020B0306030504020204" pitchFamily="34" charset="0"/>
              <a:cs typeface="Open Sans Light" panose="020B0306030504020204" pitchFamily="34" charset="0"/>
            </a:rPr>
            <a:t>:</a:t>
          </a:r>
        </a:p>
        <a:p>
          <a:pPr lvl="0" algn="ctr" defTabSz="622300">
            <a:lnSpc>
              <a:spcPct val="90000"/>
            </a:lnSpc>
            <a:spcBef>
              <a:spcPct val="0"/>
            </a:spcBef>
            <a:spcAft>
              <a:spcPct val="35000"/>
            </a:spcAft>
          </a:pPr>
          <a:r>
            <a:rPr lang="en-US" sz="1000" kern="1200" dirty="0" smtClean="0">
              <a:latin typeface="Open Sans Light" panose="020B0306030504020204" pitchFamily="34" charset="0"/>
              <a:ea typeface="Open Sans Light" panose="020B0306030504020204" pitchFamily="34" charset="0"/>
              <a:cs typeface="Open Sans Light" panose="020B0306030504020204" pitchFamily="34" charset="0"/>
            </a:rPr>
            <a:t>- President</a:t>
          </a:r>
        </a:p>
        <a:p>
          <a:pPr lvl="0" algn="ctr" defTabSz="622300">
            <a:lnSpc>
              <a:spcPct val="90000"/>
            </a:lnSpc>
            <a:spcBef>
              <a:spcPct val="0"/>
            </a:spcBef>
            <a:spcAft>
              <a:spcPct val="35000"/>
            </a:spcAft>
          </a:pPr>
          <a:r>
            <a:rPr lang="en-US" sz="1000" kern="1200" dirty="0" smtClean="0">
              <a:latin typeface="Open Sans Light" panose="020B0306030504020204" pitchFamily="34" charset="0"/>
              <a:ea typeface="Open Sans Light" panose="020B0306030504020204" pitchFamily="34" charset="0"/>
              <a:cs typeface="Open Sans Light" panose="020B0306030504020204" pitchFamily="34" charset="0"/>
            </a:rPr>
            <a:t>- Treasurer</a:t>
          </a:r>
        </a:p>
        <a:p>
          <a:pPr lvl="0" algn="ctr" defTabSz="622300">
            <a:lnSpc>
              <a:spcPct val="90000"/>
            </a:lnSpc>
            <a:spcBef>
              <a:spcPct val="0"/>
            </a:spcBef>
            <a:spcAft>
              <a:spcPct val="35000"/>
            </a:spcAft>
          </a:pPr>
          <a:r>
            <a:rPr lang="en-US" sz="1000" kern="1200" dirty="0" smtClean="0">
              <a:latin typeface="Open Sans Light" panose="020B0306030504020204" pitchFamily="34" charset="0"/>
              <a:ea typeface="Open Sans Light" panose="020B0306030504020204" pitchFamily="34" charset="0"/>
              <a:cs typeface="Open Sans Light" panose="020B0306030504020204" pitchFamily="34" charset="0"/>
            </a:rPr>
            <a:t>- Secretary</a:t>
          </a:r>
          <a:endParaRPr lang="en-US" sz="100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6293278" y="407523"/>
        <a:ext cx="1967699" cy="19676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98C6C-AB7B-40DB-923B-D17ADB16C1B9}">
      <dsp:nvSpPr>
        <dsp:cNvPr id="0" name=""/>
        <dsp:cNvSpPr/>
      </dsp:nvSpPr>
      <dsp:spPr>
        <a:xfrm rot="5400000">
          <a:off x="-175023" y="175760"/>
          <a:ext cx="1166825" cy="816778"/>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Montserrat ExtraBold" panose="00000900000000000000" pitchFamily="2" charset="0"/>
            </a:rPr>
            <a:t>Step 1:</a:t>
          </a:r>
          <a:endParaRPr lang="en-US" sz="1400" kern="1200" dirty="0">
            <a:latin typeface="Montserrat ExtraBold" panose="00000900000000000000" pitchFamily="2" charset="0"/>
          </a:endParaRPr>
        </a:p>
      </dsp:txBody>
      <dsp:txXfrm rot="-5400000">
        <a:off x="1" y="409125"/>
        <a:ext cx="816778" cy="350047"/>
      </dsp:txXfrm>
    </dsp:sp>
    <dsp:sp modelId="{876AD191-3867-4658-8A57-E1163FD04341}">
      <dsp:nvSpPr>
        <dsp:cNvPr id="0" name=""/>
        <dsp:cNvSpPr/>
      </dsp:nvSpPr>
      <dsp:spPr>
        <a:xfrm rot="5400000">
          <a:off x="2304939" y="-1487425"/>
          <a:ext cx="758436" cy="373475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latin typeface="Montserrat ExtraBold" panose="00000900000000000000" pitchFamily="2" charset="0"/>
            </a:rPr>
            <a:t>Plan Ahead!</a:t>
          </a:r>
          <a:endParaRPr lang="en-US" sz="900" i="1" kern="1200" dirty="0">
            <a:latin typeface="Open Sans Light" panose="020B0306030504020204" pitchFamily="34" charset="0"/>
            <a:ea typeface="Open Sans Light" panose="020B0306030504020204" pitchFamily="34" charset="0"/>
            <a:cs typeface="Open Sans Light" panose="020B0306030504020204" pitchFamily="34" charset="0"/>
          </a:endParaRPr>
        </a:p>
        <a:p>
          <a:pPr marL="57150" lvl="1" indent="-57150" algn="l" defTabSz="444500">
            <a:lnSpc>
              <a:spcPct val="90000"/>
            </a:lnSpc>
            <a:spcBef>
              <a:spcPct val="0"/>
            </a:spcBef>
            <a:spcAft>
              <a:spcPct val="15000"/>
            </a:spcAft>
            <a:buChar char="••"/>
          </a:pPr>
          <a:r>
            <a:rPr lang="en-AU" sz="1000" i="1" kern="1200" dirty="0" smtClean="0">
              <a:latin typeface="Open Sans Light" panose="020B0306030504020204" pitchFamily="34" charset="0"/>
              <a:ea typeface="Open Sans Light" panose="020B0306030504020204" pitchFamily="34" charset="0"/>
              <a:cs typeface="Open Sans Light" panose="020B0306030504020204" pitchFamily="34" charset="0"/>
            </a:rPr>
            <a:t>At least 2 weeks notice is required for all Club Funds requests. Start planning at the start of the year with a strategic plan including any equipment, hiring costs or expenses the club may have.</a:t>
          </a:r>
          <a:endParaRPr lang="en-US" sz="900" i="1"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rot="-5400000">
        <a:off x="816778" y="37760"/>
        <a:ext cx="3697735" cy="684388"/>
      </dsp:txXfrm>
    </dsp:sp>
    <dsp:sp modelId="{E8F48B9C-3523-4709-921B-17F9F5BA1144}">
      <dsp:nvSpPr>
        <dsp:cNvPr id="0" name=""/>
        <dsp:cNvSpPr/>
      </dsp:nvSpPr>
      <dsp:spPr>
        <a:xfrm rot="5400000">
          <a:off x="-175023" y="1226190"/>
          <a:ext cx="1166825" cy="816778"/>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Montserrat ExtraBold" panose="00000900000000000000" pitchFamily="2" charset="0"/>
            </a:rPr>
            <a:t>Step 2:</a:t>
          </a:r>
          <a:endParaRPr lang="en-US" sz="1400" kern="1200" dirty="0">
            <a:latin typeface="Montserrat ExtraBold" panose="00000900000000000000" pitchFamily="2" charset="0"/>
          </a:endParaRPr>
        </a:p>
      </dsp:txBody>
      <dsp:txXfrm rot="-5400000">
        <a:off x="1" y="1459555"/>
        <a:ext cx="816778" cy="350047"/>
      </dsp:txXfrm>
    </dsp:sp>
    <dsp:sp modelId="{97772EEB-58E5-4781-8091-C29CC313C6CE}">
      <dsp:nvSpPr>
        <dsp:cNvPr id="0" name=""/>
        <dsp:cNvSpPr/>
      </dsp:nvSpPr>
      <dsp:spPr>
        <a:xfrm rot="5400000">
          <a:off x="2304939" y="-436994"/>
          <a:ext cx="758436" cy="373475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latin typeface="Montserrat ExtraBold" panose="00000900000000000000" pitchFamily="2" charset="0"/>
            </a:rPr>
            <a:t>Do your Research</a:t>
          </a:r>
          <a:endParaRPr lang="en-US" sz="1400" kern="1200" dirty="0">
            <a:latin typeface="Montserrat ExtraBold" panose="00000900000000000000" pitchFamily="2" charset="0"/>
          </a:endParaRPr>
        </a:p>
        <a:p>
          <a:pPr marL="57150" lvl="1" indent="-57150" algn="l" defTabSz="444500">
            <a:lnSpc>
              <a:spcPct val="90000"/>
            </a:lnSpc>
            <a:spcBef>
              <a:spcPct val="0"/>
            </a:spcBef>
            <a:spcAft>
              <a:spcPct val="15000"/>
            </a:spcAft>
            <a:buChar char="••"/>
          </a:pPr>
          <a:r>
            <a:rPr lang="en-AU" sz="1000" i="1" kern="1200" smtClean="0">
              <a:latin typeface="Open Sans Light" panose="020B0306030504020204" pitchFamily="34" charset="0"/>
              <a:ea typeface="Open Sans Light" panose="020B0306030504020204" pitchFamily="34" charset="0"/>
              <a:cs typeface="Open Sans Light" panose="020B0306030504020204" pitchFamily="34" charset="0"/>
            </a:rPr>
            <a:t>Request quotes from a variety of suppliers to receive the best price. Ensure the quote includes all associated costs (deposits, bonds, re-occurring costs...)</a:t>
          </a:r>
          <a:endParaRPr lang="en-US" sz="900" i="1"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rot="-5400000">
        <a:off x="816778" y="1088191"/>
        <a:ext cx="3697735" cy="684388"/>
      </dsp:txXfrm>
    </dsp:sp>
    <dsp:sp modelId="{47C2D746-833D-42A9-A551-6A82978B0A29}">
      <dsp:nvSpPr>
        <dsp:cNvPr id="0" name=""/>
        <dsp:cNvSpPr/>
      </dsp:nvSpPr>
      <dsp:spPr>
        <a:xfrm rot="5400000">
          <a:off x="-175023" y="2276621"/>
          <a:ext cx="1166825" cy="816778"/>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Montserrat ExtraBold" panose="00000900000000000000" pitchFamily="2" charset="0"/>
            </a:rPr>
            <a:t>Step 3:</a:t>
          </a:r>
          <a:endParaRPr lang="en-US" sz="1400" kern="1200" dirty="0">
            <a:latin typeface="Montserrat ExtraBold" panose="00000900000000000000" pitchFamily="2" charset="0"/>
          </a:endParaRPr>
        </a:p>
      </dsp:txBody>
      <dsp:txXfrm rot="-5400000">
        <a:off x="1" y="2509986"/>
        <a:ext cx="816778" cy="350047"/>
      </dsp:txXfrm>
    </dsp:sp>
    <dsp:sp modelId="{BAF4A431-DEE5-42B1-81AD-80C50AEEFC9A}">
      <dsp:nvSpPr>
        <dsp:cNvPr id="0" name=""/>
        <dsp:cNvSpPr/>
      </dsp:nvSpPr>
      <dsp:spPr>
        <a:xfrm rot="5400000">
          <a:off x="2304939" y="613436"/>
          <a:ext cx="758436" cy="373475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latin typeface="Montserrat ExtraBold" panose="00000900000000000000" pitchFamily="2" charset="0"/>
            </a:rPr>
            <a:t>Payment Method</a:t>
          </a:r>
          <a:endParaRPr lang="en-US" sz="1000" i="1" kern="1200" dirty="0">
            <a:latin typeface="Open Sans Light" panose="020B0306030504020204" pitchFamily="34" charset="0"/>
            <a:ea typeface="Open Sans Light" panose="020B0306030504020204" pitchFamily="34" charset="0"/>
            <a:cs typeface="Open Sans Light" panose="020B0306030504020204" pitchFamily="34" charset="0"/>
          </a:endParaRPr>
        </a:p>
        <a:p>
          <a:pPr marL="57150" lvl="1" indent="-57150" algn="l" defTabSz="444500">
            <a:lnSpc>
              <a:spcPct val="90000"/>
            </a:lnSpc>
            <a:spcBef>
              <a:spcPct val="0"/>
            </a:spcBef>
            <a:spcAft>
              <a:spcPct val="15000"/>
            </a:spcAft>
            <a:buChar char="••"/>
          </a:pPr>
          <a:r>
            <a:rPr lang="en-AU" sz="1000" i="1" kern="1200" dirty="0" smtClean="0">
              <a:latin typeface="Open Sans Light" panose="020B0306030504020204" pitchFamily="34" charset="0"/>
              <a:ea typeface="Open Sans Light" panose="020B0306030504020204" pitchFamily="34" charset="0"/>
              <a:cs typeface="Open Sans Light" panose="020B0306030504020204" pitchFamily="34" charset="0"/>
            </a:rPr>
            <a:t>Get in touch with a C&amp;S Officer to discuss best payment method – invoice, credit card, over the phone, sundry?</a:t>
          </a:r>
          <a:endParaRPr lang="en-US" sz="1000" i="1"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rot="-5400000">
        <a:off x="816778" y="2138621"/>
        <a:ext cx="3697735" cy="684388"/>
      </dsp:txXfrm>
    </dsp:sp>
    <dsp:sp modelId="{2AEE33F2-13F9-4C06-B38F-B958FE2519DE}">
      <dsp:nvSpPr>
        <dsp:cNvPr id="0" name=""/>
        <dsp:cNvSpPr/>
      </dsp:nvSpPr>
      <dsp:spPr>
        <a:xfrm rot="5400000">
          <a:off x="-175023" y="3327051"/>
          <a:ext cx="1166825" cy="816778"/>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Montserrat ExtraBold" panose="00000900000000000000" pitchFamily="2" charset="0"/>
            </a:rPr>
            <a:t>Step 4:</a:t>
          </a:r>
          <a:endParaRPr lang="en-US" sz="1400" kern="1200" dirty="0">
            <a:latin typeface="Montserrat ExtraBold" panose="00000900000000000000" pitchFamily="2" charset="0"/>
          </a:endParaRPr>
        </a:p>
      </dsp:txBody>
      <dsp:txXfrm rot="-5400000">
        <a:off x="1" y="3560416"/>
        <a:ext cx="816778" cy="350047"/>
      </dsp:txXfrm>
    </dsp:sp>
    <dsp:sp modelId="{13EC9CA8-D306-4ABC-A98C-347523B16E9E}">
      <dsp:nvSpPr>
        <dsp:cNvPr id="0" name=""/>
        <dsp:cNvSpPr/>
      </dsp:nvSpPr>
      <dsp:spPr>
        <a:xfrm rot="5400000">
          <a:off x="2304939" y="1663866"/>
          <a:ext cx="758436" cy="373475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latin typeface="Montserrat ExtraBold" panose="00000900000000000000" pitchFamily="2" charset="0"/>
            </a:rPr>
            <a:t>Submit an FRF</a:t>
          </a:r>
          <a:endParaRPr lang="en-US" sz="1000" i="1" kern="1200" dirty="0">
            <a:latin typeface="Open Sans Light" panose="020B0306030504020204" pitchFamily="34" charset="0"/>
            <a:ea typeface="Open Sans Light" panose="020B0306030504020204" pitchFamily="34" charset="0"/>
            <a:cs typeface="Open Sans Light" panose="020B0306030504020204" pitchFamily="34" charset="0"/>
          </a:endParaRPr>
        </a:p>
        <a:p>
          <a:pPr marL="57150" lvl="1" indent="-57150" algn="l" defTabSz="444500">
            <a:lnSpc>
              <a:spcPct val="90000"/>
            </a:lnSpc>
            <a:spcBef>
              <a:spcPct val="0"/>
            </a:spcBef>
            <a:spcAft>
              <a:spcPct val="15000"/>
            </a:spcAft>
            <a:buChar char="••"/>
          </a:pPr>
          <a:r>
            <a:rPr lang="en-AU" sz="1000" i="1" kern="1200" dirty="0" smtClean="0">
              <a:latin typeface="Open Sans Light" panose="020B0306030504020204" pitchFamily="34" charset="0"/>
              <a:ea typeface="Open Sans Light" panose="020B0306030504020204" pitchFamily="34" charset="0"/>
              <a:cs typeface="Open Sans Light" panose="020B0306030504020204" pitchFamily="34" charset="0"/>
            </a:rPr>
            <a:t>Fill out and submit a Funds Request Form including information around purpose, overview of total costs (expenditure doc), quotes/invoices, storage solutions …</a:t>
          </a:r>
          <a:endParaRPr lang="en-US" sz="1000" i="1"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rot="-5400000">
        <a:off x="816778" y="3189051"/>
        <a:ext cx="3697735" cy="684388"/>
      </dsp:txXfrm>
    </dsp:sp>
    <dsp:sp modelId="{9ADF3494-BA4D-4CB1-B14F-E87FE57A3370}">
      <dsp:nvSpPr>
        <dsp:cNvPr id="0" name=""/>
        <dsp:cNvSpPr/>
      </dsp:nvSpPr>
      <dsp:spPr>
        <a:xfrm rot="5400000">
          <a:off x="-175023" y="4377482"/>
          <a:ext cx="1166825" cy="816778"/>
        </a:xfrm>
        <a:prstGeom prst="chevron">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US" sz="1400" kern="1200" dirty="0" smtClean="0">
              <a:latin typeface="Montserrat ExtraBold" panose="00000900000000000000" pitchFamily="2" charset="0"/>
            </a:rPr>
            <a:t>Step 5:</a:t>
          </a:r>
          <a:endParaRPr lang="en-US" sz="1400" kern="1200" dirty="0">
            <a:latin typeface="Montserrat ExtraBold" panose="00000900000000000000" pitchFamily="2" charset="0"/>
          </a:endParaRPr>
        </a:p>
      </dsp:txBody>
      <dsp:txXfrm rot="-5400000">
        <a:off x="1" y="4610847"/>
        <a:ext cx="816778" cy="350047"/>
      </dsp:txXfrm>
    </dsp:sp>
    <dsp:sp modelId="{01572699-8CDB-4CFD-83E5-E78BE3990A44}">
      <dsp:nvSpPr>
        <dsp:cNvPr id="0" name=""/>
        <dsp:cNvSpPr/>
      </dsp:nvSpPr>
      <dsp:spPr>
        <a:xfrm rot="5400000">
          <a:off x="2304939" y="2714297"/>
          <a:ext cx="758436" cy="3734759"/>
        </a:xfrm>
        <a:prstGeom prst="round2Same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1120" tIns="6350" rIns="6350" bIns="6350" numCol="1" spcCol="1270" anchor="ctr" anchorCtr="0">
          <a:noAutofit/>
        </a:bodyPr>
        <a:lstStyle/>
        <a:p>
          <a:pPr marL="57150" lvl="1" indent="-57150" algn="l" defTabSz="444500">
            <a:lnSpc>
              <a:spcPct val="90000"/>
            </a:lnSpc>
            <a:spcBef>
              <a:spcPct val="0"/>
            </a:spcBef>
            <a:spcAft>
              <a:spcPct val="15000"/>
            </a:spcAft>
            <a:buChar char="••"/>
          </a:pPr>
          <a:r>
            <a:rPr lang="en-US" sz="1000" kern="1200" dirty="0" smtClean="0">
              <a:latin typeface="Montserrat ExtraBold" panose="00000900000000000000" pitchFamily="2" charset="0"/>
            </a:rPr>
            <a:t>Receive an Outcome</a:t>
          </a:r>
          <a:endParaRPr lang="en-US" sz="1000" i="1" kern="1200" dirty="0">
            <a:latin typeface="Open Sans Light" panose="020B0306030504020204" pitchFamily="34" charset="0"/>
            <a:ea typeface="Open Sans Light" panose="020B0306030504020204" pitchFamily="34" charset="0"/>
            <a:cs typeface="Open Sans Light" panose="020B0306030504020204" pitchFamily="34" charset="0"/>
          </a:endParaRPr>
        </a:p>
        <a:p>
          <a:pPr marL="57150" lvl="1" indent="-57150" algn="l" defTabSz="444500">
            <a:lnSpc>
              <a:spcPct val="90000"/>
            </a:lnSpc>
            <a:spcBef>
              <a:spcPct val="0"/>
            </a:spcBef>
            <a:spcAft>
              <a:spcPct val="15000"/>
            </a:spcAft>
            <a:buChar char="••"/>
          </a:pPr>
          <a:r>
            <a:rPr lang="en-AU" sz="1000" i="1" kern="1200" dirty="0" smtClean="0">
              <a:latin typeface="Open Sans Light" panose="020B0306030504020204" pitchFamily="34" charset="0"/>
              <a:ea typeface="Open Sans Light" panose="020B0306030504020204" pitchFamily="34" charset="0"/>
              <a:cs typeface="Open Sans Light" panose="020B0306030504020204" pitchFamily="34" charset="0"/>
            </a:rPr>
            <a:t>C&amp;S will get in touch with a funds request outcome via email. Payments will be organised and confirmed at this time.</a:t>
          </a:r>
          <a:endParaRPr lang="en-US" sz="1000" i="1"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rot="-5400000">
        <a:off x="816778" y="4239482"/>
        <a:ext cx="3697735" cy="68438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9265D-78F2-4CF7-B132-C7900D3E9063}">
      <dsp:nvSpPr>
        <dsp:cNvPr id="0" name=""/>
        <dsp:cNvSpPr/>
      </dsp:nvSpPr>
      <dsp:spPr>
        <a:xfrm>
          <a:off x="290951" y="3122"/>
          <a:ext cx="4320921" cy="730206"/>
        </a:xfrm>
        <a:prstGeom prst="roundRect">
          <a:avLst>
            <a:gd name="adj" fmla="val 10000"/>
          </a:avLst>
        </a:prstGeom>
        <a:gradFill rotWithShape="0">
          <a:gsLst>
            <a:gs pos="0">
              <a:schemeClr val="accent1">
                <a:shade val="80000"/>
                <a:hueOff val="0"/>
                <a:satOff val="0"/>
                <a:lumOff val="0"/>
                <a:alphaOff val="0"/>
                <a:lumMod val="110000"/>
                <a:satMod val="105000"/>
                <a:tint val="67000"/>
              </a:schemeClr>
            </a:gs>
            <a:gs pos="50000">
              <a:schemeClr val="accent1">
                <a:shade val="80000"/>
                <a:hueOff val="0"/>
                <a:satOff val="0"/>
                <a:lumOff val="0"/>
                <a:alphaOff val="0"/>
                <a:lumMod val="105000"/>
                <a:satMod val="103000"/>
                <a:tint val="73000"/>
              </a:schemeClr>
            </a:gs>
            <a:gs pos="100000">
              <a:schemeClr val="accent1">
                <a:shade val="8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smtClean="0">
              <a:latin typeface="Montserrat ExtraBold" panose="00000900000000000000" pitchFamily="2" charset="0"/>
            </a:rPr>
            <a:t>Step 1: Plan Ahead!</a:t>
          </a:r>
          <a:endParaRPr lang="en-US" sz="1400" kern="1200" dirty="0">
            <a:latin typeface="Montserrat ExtraBold" panose="00000900000000000000" pitchFamily="2" charset="0"/>
          </a:endParaRPr>
        </a:p>
        <a:p>
          <a:pPr marL="57150" lvl="1" indent="-57150" algn="l" defTabSz="444500">
            <a:lnSpc>
              <a:spcPct val="90000"/>
            </a:lnSpc>
            <a:spcBef>
              <a:spcPct val="0"/>
            </a:spcBef>
            <a:spcAft>
              <a:spcPct val="15000"/>
            </a:spcAft>
            <a:buChar char="••"/>
          </a:pPr>
          <a:r>
            <a:rPr lang="en-AU" sz="1000" i="1" kern="1200" dirty="0" smtClean="0">
              <a:latin typeface="Open Sans Light" panose="020B0306030504020204" pitchFamily="34" charset="0"/>
              <a:ea typeface="Open Sans Light" panose="020B0306030504020204" pitchFamily="34" charset="0"/>
              <a:cs typeface="Open Sans Light" panose="020B0306030504020204" pitchFamily="34" charset="0"/>
            </a:rPr>
            <a:t>At least 2 weeks notice is required for all Club events. Start planning at the start of year and make a Club Event Calendar.</a:t>
          </a:r>
          <a:endParaRPr lang="en-US" sz="900" i="1"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312338" y="24509"/>
        <a:ext cx="4278147" cy="687432"/>
      </dsp:txXfrm>
    </dsp:sp>
    <dsp:sp modelId="{AF639E02-E9B4-4977-A0AB-85F27C7583BF}">
      <dsp:nvSpPr>
        <dsp:cNvPr id="0" name=""/>
        <dsp:cNvSpPr/>
      </dsp:nvSpPr>
      <dsp:spPr>
        <a:xfrm rot="5400000">
          <a:off x="2314498" y="751584"/>
          <a:ext cx="273827" cy="328592"/>
        </a:xfrm>
        <a:prstGeom prst="rightArrow">
          <a:avLst>
            <a:gd name="adj1" fmla="val 60000"/>
            <a:gd name="adj2" fmla="val 50000"/>
          </a:avLst>
        </a:prstGeom>
        <a:gradFill rotWithShape="0">
          <a:gsLst>
            <a:gs pos="0">
              <a:schemeClr val="accent1">
                <a:shade val="90000"/>
                <a:hueOff val="0"/>
                <a:satOff val="0"/>
                <a:lumOff val="0"/>
                <a:alphaOff val="0"/>
                <a:lumMod val="110000"/>
                <a:satMod val="105000"/>
                <a:tint val="67000"/>
              </a:schemeClr>
            </a:gs>
            <a:gs pos="50000">
              <a:schemeClr val="accent1">
                <a:shade val="90000"/>
                <a:hueOff val="0"/>
                <a:satOff val="0"/>
                <a:lumOff val="0"/>
                <a:alphaOff val="0"/>
                <a:lumMod val="105000"/>
                <a:satMod val="103000"/>
                <a:tint val="73000"/>
              </a:schemeClr>
            </a:gs>
            <a:gs pos="100000">
              <a:schemeClr val="accent1">
                <a:shade val="9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2352834" y="778966"/>
        <a:ext cx="197156" cy="191679"/>
      </dsp:txXfrm>
    </dsp:sp>
    <dsp:sp modelId="{6AE94A13-DB87-4204-BE90-26554A2E4E49}">
      <dsp:nvSpPr>
        <dsp:cNvPr id="0" name=""/>
        <dsp:cNvSpPr/>
      </dsp:nvSpPr>
      <dsp:spPr>
        <a:xfrm>
          <a:off x="290951" y="1098432"/>
          <a:ext cx="4320921" cy="730206"/>
        </a:xfrm>
        <a:prstGeom prst="roundRect">
          <a:avLst>
            <a:gd name="adj" fmla="val 10000"/>
          </a:avLst>
        </a:prstGeom>
        <a:gradFill rotWithShape="0">
          <a:gsLst>
            <a:gs pos="0">
              <a:schemeClr val="accent1">
                <a:shade val="80000"/>
                <a:hueOff val="-43885"/>
                <a:satOff val="-328"/>
                <a:lumOff val="8479"/>
                <a:alphaOff val="0"/>
                <a:lumMod val="110000"/>
                <a:satMod val="105000"/>
                <a:tint val="67000"/>
              </a:schemeClr>
            </a:gs>
            <a:gs pos="50000">
              <a:schemeClr val="accent1">
                <a:shade val="80000"/>
                <a:hueOff val="-43885"/>
                <a:satOff val="-328"/>
                <a:lumOff val="8479"/>
                <a:alphaOff val="0"/>
                <a:lumMod val="105000"/>
                <a:satMod val="103000"/>
                <a:tint val="73000"/>
              </a:schemeClr>
            </a:gs>
            <a:gs pos="100000">
              <a:schemeClr val="accent1">
                <a:shade val="80000"/>
                <a:hueOff val="-43885"/>
                <a:satOff val="-328"/>
                <a:lumOff val="8479"/>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Montserrat ExtraBold" panose="00000900000000000000" pitchFamily="2" charset="0"/>
            </a:rPr>
            <a:t>Step 2: Booking &amp; Quotes</a:t>
          </a:r>
          <a:endParaRPr lang="en-US" sz="1400" kern="1200" dirty="0">
            <a:latin typeface="Montserrat ExtraBold" panose="00000900000000000000" pitchFamily="2" charset="0"/>
          </a:endParaRPr>
        </a:p>
        <a:p>
          <a:pPr marL="57150" lvl="1" indent="-57150" algn="l" defTabSz="444500">
            <a:lnSpc>
              <a:spcPct val="90000"/>
            </a:lnSpc>
            <a:spcBef>
              <a:spcPct val="0"/>
            </a:spcBef>
            <a:spcAft>
              <a:spcPct val="15000"/>
            </a:spcAft>
            <a:buChar char="••"/>
          </a:pPr>
          <a:r>
            <a:rPr lang="en-US" sz="1000" i="1" kern="1200" dirty="0" smtClean="0">
              <a:latin typeface="Open Sans Light" panose="020B0306030504020204" pitchFamily="34" charset="0"/>
              <a:ea typeface="Open Sans Light" panose="020B0306030504020204" pitchFamily="34" charset="0"/>
              <a:cs typeface="Open Sans Light" panose="020B0306030504020204" pitchFamily="34" charset="0"/>
            </a:rPr>
            <a:t>Event Location: On-campus or off-campus?</a:t>
          </a:r>
          <a:endParaRPr lang="en-US" sz="900" i="1" kern="1200" dirty="0">
            <a:latin typeface="Open Sans Light" panose="020B0306030504020204" pitchFamily="34" charset="0"/>
            <a:ea typeface="Open Sans Light" panose="020B0306030504020204" pitchFamily="34" charset="0"/>
            <a:cs typeface="Open Sans Light" panose="020B0306030504020204" pitchFamily="34" charset="0"/>
          </a:endParaRPr>
        </a:p>
        <a:p>
          <a:pPr marL="57150" lvl="1" indent="-57150" algn="l" defTabSz="444500">
            <a:lnSpc>
              <a:spcPct val="90000"/>
            </a:lnSpc>
            <a:spcBef>
              <a:spcPct val="0"/>
            </a:spcBef>
            <a:spcAft>
              <a:spcPct val="15000"/>
            </a:spcAft>
            <a:buChar char="••"/>
          </a:pPr>
          <a:r>
            <a:rPr lang="en-US" sz="1000" i="1" kern="1200" dirty="0" smtClean="0">
              <a:latin typeface="Open Sans Light" panose="020B0306030504020204" pitchFamily="34" charset="0"/>
              <a:ea typeface="Open Sans Light" panose="020B0306030504020204" pitchFamily="34" charset="0"/>
              <a:cs typeface="Open Sans Light" panose="020B0306030504020204" pitchFamily="34" charset="0"/>
            </a:rPr>
            <a:t>Source your quotes: </a:t>
          </a:r>
          <a:r>
            <a:rPr lang="en-AU" sz="1000" i="1" kern="1200" dirty="0" smtClean="0">
              <a:latin typeface="Open Sans Light" panose="020B0306030504020204" pitchFamily="34" charset="0"/>
              <a:ea typeface="Open Sans Light" panose="020B0306030504020204" pitchFamily="34" charset="0"/>
              <a:cs typeface="Open Sans Light" panose="020B0306030504020204" pitchFamily="34" charset="0"/>
            </a:rPr>
            <a:t>What will the event cost? Food, venue, equipment hire…</a:t>
          </a:r>
          <a:endParaRPr lang="en-US" sz="1000" i="1" kern="1200" dirty="0" smtClean="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312338" y="1119819"/>
        <a:ext cx="4278147" cy="687432"/>
      </dsp:txXfrm>
    </dsp:sp>
    <dsp:sp modelId="{6B4498EB-24CB-4948-AF1C-654365B11A9E}">
      <dsp:nvSpPr>
        <dsp:cNvPr id="0" name=""/>
        <dsp:cNvSpPr/>
      </dsp:nvSpPr>
      <dsp:spPr>
        <a:xfrm rot="5400000">
          <a:off x="2314498" y="1846893"/>
          <a:ext cx="273827" cy="328592"/>
        </a:xfrm>
        <a:prstGeom prst="rightArrow">
          <a:avLst>
            <a:gd name="adj1" fmla="val 60000"/>
            <a:gd name="adj2" fmla="val 50000"/>
          </a:avLst>
        </a:prstGeom>
        <a:gradFill rotWithShape="0">
          <a:gsLst>
            <a:gs pos="0">
              <a:schemeClr val="accent1">
                <a:shade val="90000"/>
                <a:hueOff val="-58771"/>
                <a:satOff val="-437"/>
                <a:lumOff val="10502"/>
                <a:alphaOff val="0"/>
                <a:lumMod val="110000"/>
                <a:satMod val="105000"/>
                <a:tint val="67000"/>
              </a:schemeClr>
            </a:gs>
            <a:gs pos="50000">
              <a:schemeClr val="accent1">
                <a:shade val="90000"/>
                <a:hueOff val="-58771"/>
                <a:satOff val="-437"/>
                <a:lumOff val="10502"/>
                <a:alphaOff val="0"/>
                <a:lumMod val="105000"/>
                <a:satMod val="103000"/>
                <a:tint val="73000"/>
              </a:schemeClr>
            </a:gs>
            <a:gs pos="100000">
              <a:schemeClr val="accent1">
                <a:shade val="90000"/>
                <a:hueOff val="-58771"/>
                <a:satOff val="-437"/>
                <a:lumOff val="10502"/>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2352834" y="1874275"/>
        <a:ext cx="197156" cy="191679"/>
      </dsp:txXfrm>
    </dsp:sp>
    <dsp:sp modelId="{F895B4ED-C772-4B0B-864C-6F3B904A1446}">
      <dsp:nvSpPr>
        <dsp:cNvPr id="0" name=""/>
        <dsp:cNvSpPr/>
      </dsp:nvSpPr>
      <dsp:spPr>
        <a:xfrm>
          <a:off x="290951" y="2193741"/>
          <a:ext cx="4320921" cy="730206"/>
        </a:xfrm>
        <a:prstGeom prst="roundRect">
          <a:avLst>
            <a:gd name="adj" fmla="val 10000"/>
          </a:avLst>
        </a:prstGeom>
        <a:gradFill rotWithShape="0">
          <a:gsLst>
            <a:gs pos="0">
              <a:schemeClr val="accent1">
                <a:shade val="80000"/>
                <a:hueOff val="-87770"/>
                <a:satOff val="-655"/>
                <a:lumOff val="16958"/>
                <a:alphaOff val="0"/>
                <a:lumMod val="110000"/>
                <a:satMod val="105000"/>
                <a:tint val="67000"/>
              </a:schemeClr>
            </a:gs>
            <a:gs pos="50000">
              <a:schemeClr val="accent1">
                <a:shade val="80000"/>
                <a:hueOff val="-87770"/>
                <a:satOff val="-655"/>
                <a:lumOff val="16958"/>
                <a:alphaOff val="0"/>
                <a:lumMod val="105000"/>
                <a:satMod val="103000"/>
                <a:tint val="73000"/>
              </a:schemeClr>
            </a:gs>
            <a:gs pos="100000">
              <a:schemeClr val="accent1">
                <a:shade val="80000"/>
                <a:hueOff val="-87770"/>
                <a:satOff val="-655"/>
                <a:lumOff val="16958"/>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Montserrat ExtraBold" panose="00000900000000000000" pitchFamily="2" charset="0"/>
            </a:rPr>
            <a:t>Step 3: Submit an Event Notification</a:t>
          </a:r>
          <a:endParaRPr lang="en-US" sz="1400" kern="1200" dirty="0">
            <a:latin typeface="Montserrat ExtraBold" panose="00000900000000000000" pitchFamily="2" charset="0"/>
          </a:endParaRPr>
        </a:p>
        <a:p>
          <a:pPr marL="57150" lvl="1" indent="-57150" algn="l" defTabSz="444500">
            <a:lnSpc>
              <a:spcPct val="90000"/>
            </a:lnSpc>
            <a:spcBef>
              <a:spcPct val="0"/>
            </a:spcBef>
            <a:spcAft>
              <a:spcPct val="15000"/>
            </a:spcAft>
            <a:buChar char="••"/>
          </a:pPr>
          <a:r>
            <a:rPr lang="en-AU" sz="1000" i="1" kern="1200" dirty="0" smtClean="0">
              <a:latin typeface="Open Sans Light" panose="020B0306030504020204" pitchFamily="34" charset="0"/>
              <a:ea typeface="Open Sans Light" panose="020B0306030504020204" pitchFamily="34" charset="0"/>
              <a:cs typeface="Open Sans Light" panose="020B0306030504020204" pitchFamily="34" charset="0"/>
            </a:rPr>
            <a:t>Fill out and submit an Event Notification including event name, date, time, location, risk assessment and any funds required.</a:t>
          </a:r>
          <a:endParaRPr lang="en-US" sz="1000" i="1"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312338" y="2215128"/>
        <a:ext cx="4278147" cy="687432"/>
      </dsp:txXfrm>
    </dsp:sp>
    <dsp:sp modelId="{718978ED-C169-4308-A81D-5C38D16FB964}">
      <dsp:nvSpPr>
        <dsp:cNvPr id="0" name=""/>
        <dsp:cNvSpPr/>
      </dsp:nvSpPr>
      <dsp:spPr>
        <a:xfrm rot="5400000">
          <a:off x="2314498" y="2942202"/>
          <a:ext cx="273827" cy="328592"/>
        </a:xfrm>
        <a:prstGeom prst="rightArrow">
          <a:avLst>
            <a:gd name="adj1" fmla="val 60000"/>
            <a:gd name="adj2" fmla="val 50000"/>
          </a:avLst>
        </a:prstGeom>
        <a:gradFill rotWithShape="0">
          <a:gsLst>
            <a:gs pos="0">
              <a:schemeClr val="accent1">
                <a:shade val="90000"/>
                <a:hueOff val="-117542"/>
                <a:satOff val="-873"/>
                <a:lumOff val="21005"/>
                <a:alphaOff val="0"/>
                <a:lumMod val="110000"/>
                <a:satMod val="105000"/>
                <a:tint val="67000"/>
              </a:schemeClr>
            </a:gs>
            <a:gs pos="50000">
              <a:schemeClr val="accent1">
                <a:shade val="90000"/>
                <a:hueOff val="-117542"/>
                <a:satOff val="-873"/>
                <a:lumOff val="21005"/>
                <a:alphaOff val="0"/>
                <a:lumMod val="105000"/>
                <a:satMod val="103000"/>
                <a:tint val="73000"/>
              </a:schemeClr>
            </a:gs>
            <a:gs pos="100000">
              <a:schemeClr val="accent1">
                <a:shade val="90000"/>
                <a:hueOff val="-117542"/>
                <a:satOff val="-873"/>
                <a:lumOff val="21005"/>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2352834" y="2969584"/>
        <a:ext cx="197156" cy="191679"/>
      </dsp:txXfrm>
    </dsp:sp>
    <dsp:sp modelId="{F78E501E-4FA8-4E18-88D3-9551091E4586}">
      <dsp:nvSpPr>
        <dsp:cNvPr id="0" name=""/>
        <dsp:cNvSpPr/>
      </dsp:nvSpPr>
      <dsp:spPr>
        <a:xfrm>
          <a:off x="290951" y="3289050"/>
          <a:ext cx="4320921" cy="730206"/>
        </a:xfrm>
        <a:prstGeom prst="roundRect">
          <a:avLst>
            <a:gd name="adj" fmla="val 10000"/>
          </a:avLst>
        </a:prstGeom>
        <a:gradFill rotWithShape="0">
          <a:gsLst>
            <a:gs pos="0">
              <a:schemeClr val="accent1">
                <a:shade val="80000"/>
                <a:hueOff val="-131655"/>
                <a:satOff val="-983"/>
                <a:lumOff val="25437"/>
                <a:alphaOff val="0"/>
                <a:lumMod val="110000"/>
                <a:satMod val="105000"/>
                <a:tint val="67000"/>
              </a:schemeClr>
            </a:gs>
            <a:gs pos="50000">
              <a:schemeClr val="accent1">
                <a:shade val="80000"/>
                <a:hueOff val="-131655"/>
                <a:satOff val="-983"/>
                <a:lumOff val="25437"/>
                <a:alphaOff val="0"/>
                <a:lumMod val="105000"/>
                <a:satMod val="103000"/>
                <a:tint val="73000"/>
              </a:schemeClr>
            </a:gs>
            <a:gs pos="100000">
              <a:schemeClr val="accent1">
                <a:shade val="80000"/>
                <a:hueOff val="-131655"/>
                <a:satOff val="-983"/>
                <a:lumOff val="2543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Montserrat ExtraBold" panose="00000900000000000000" pitchFamily="2" charset="0"/>
            </a:rPr>
            <a:t>Step 4: Receive an Outcome</a:t>
          </a:r>
          <a:endParaRPr lang="en-US" sz="1400" kern="1200" dirty="0">
            <a:latin typeface="Montserrat ExtraBold" panose="00000900000000000000" pitchFamily="2" charset="0"/>
          </a:endParaRPr>
        </a:p>
        <a:p>
          <a:pPr marL="57150" lvl="1" indent="-57150" algn="l" defTabSz="444500">
            <a:lnSpc>
              <a:spcPct val="90000"/>
            </a:lnSpc>
            <a:spcBef>
              <a:spcPct val="0"/>
            </a:spcBef>
            <a:spcAft>
              <a:spcPct val="15000"/>
            </a:spcAft>
            <a:buChar char="••"/>
          </a:pPr>
          <a:r>
            <a:rPr lang="en-AU" sz="1000" i="1" kern="1200" dirty="0" smtClean="0">
              <a:latin typeface="Open Sans Light" panose="020B0306030504020204" pitchFamily="34" charset="0"/>
              <a:ea typeface="Open Sans Light" panose="020B0306030504020204" pitchFamily="34" charset="0"/>
              <a:cs typeface="Open Sans Light" panose="020B0306030504020204" pitchFamily="34" charset="0"/>
            </a:rPr>
            <a:t>C&amp;S will get in touch with an event outcome via email. Payments will be organised and confirmed at this time.</a:t>
          </a:r>
          <a:endParaRPr lang="en-US" sz="1000" i="1"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312338" y="3310437"/>
        <a:ext cx="4278147" cy="687432"/>
      </dsp:txXfrm>
    </dsp:sp>
    <dsp:sp modelId="{92FE172F-F0FE-4E20-9EFD-63EFFC74D469}">
      <dsp:nvSpPr>
        <dsp:cNvPr id="0" name=""/>
        <dsp:cNvSpPr/>
      </dsp:nvSpPr>
      <dsp:spPr>
        <a:xfrm rot="5400000">
          <a:off x="2314498" y="4037511"/>
          <a:ext cx="273827" cy="328592"/>
        </a:xfrm>
        <a:prstGeom prst="rightArrow">
          <a:avLst>
            <a:gd name="adj1" fmla="val 60000"/>
            <a:gd name="adj2" fmla="val 50000"/>
          </a:avLst>
        </a:prstGeom>
        <a:gradFill rotWithShape="0">
          <a:gsLst>
            <a:gs pos="0">
              <a:schemeClr val="accent1">
                <a:shade val="90000"/>
                <a:hueOff val="-176313"/>
                <a:satOff val="-1310"/>
                <a:lumOff val="31507"/>
                <a:alphaOff val="0"/>
                <a:lumMod val="110000"/>
                <a:satMod val="105000"/>
                <a:tint val="67000"/>
              </a:schemeClr>
            </a:gs>
            <a:gs pos="50000">
              <a:schemeClr val="accent1">
                <a:shade val="90000"/>
                <a:hueOff val="-176313"/>
                <a:satOff val="-1310"/>
                <a:lumOff val="31507"/>
                <a:alphaOff val="0"/>
                <a:lumMod val="105000"/>
                <a:satMod val="103000"/>
                <a:tint val="73000"/>
              </a:schemeClr>
            </a:gs>
            <a:gs pos="100000">
              <a:schemeClr val="accent1">
                <a:shade val="90000"/>
                <a:hueOff val="-176313"/>
                <a:satOff val="-1310"/>
                <a:lumOff val="31507"/>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2352834" y="4064893"/>
        <a:ext cx="197156" cy="191679"/>
      </dsp:txXfrm>
    </dsp:sp>
    <dsp:sp modelId="{F28D5570-0635-4CB0-9F0E-9487E0A35293}">
      <dsp:nvSpPr>
        <dsp:cNvPr id="0" name=""/>
        <dsp:cNvSpPr/>
      </dsp:nvSpPr>
      <dsp:spPr>
        <a:xfrm>
          <a:off x="290951" y="4384359"/>
          <a:ext cx="4320921" cy="730206"/>
        </a:xfrm>
        <a:prstGeom prst="roundRect">
          <a:avLst>
            <a:gd name="adj" fmla="val 10000"/>
          </a:avLst>
        </a:prstGeom>
        <a:gradFill rotWithShape="0">
          <a:gsLst>
            <a:gs pos="0">
              <a:schemeClr val="accent1">
                <a:shade val="80000"/>
                <a:hueOff val="-175540"/>
                <a:satOff val="-1310"/>
                <a:lumOff val="33916"/>
                <a:alphaOff val="0"/>
                <a:lumMod val="110000"/>
                <a:satMod val="105000"/>
                <a:tint val="67000"/>
              </a:schemeClr>
            </a:gs>
            <a:gs pos="50000">
              <a:schemeClr val="accent1">
                <a:shade val="80000"/>
                <a:hueOff val="-175540"/>
                <a:satOff val="-1310"/>
                <a:lumOff val="33916"/>
                <a:alphaOff val="0"/>
                <a:lumMod val="105000"/>
                <a:satMod val="103000"/>
                <a:tint val="73000"/>
              </a:schemeClr>
            </a:gs>
            <a:gs pos="100000">
              <a:schemeClr val="accent1">
                <a:shade val="80000"/>
                <a:hueOff val="-175540"/>
                <a:satOff val="-1310"/>
                <a:lumOff val="33916"/>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n-US" sz="1400" kern="1200" dirty="0" smtClean="0">
              <a:latin typeface="Montserrat ExtraBold" panose="00000900000000000000" pitchFamily="2" charset="0"/>
            </a:rPr>
            <a:t>Step 5: Promote your event</a:t>
          </a:r>
          <a:endParaRPr lang="en-US" sz="1400" kern="1200" dirty="0">
            <a:latin typeface="Montserrat ExtraBold" panose="00000900000000000000" pitchFamily="2" charset="0"/>
          </a:endParaRPr>
        </a:p>
        <a:p>
          <a:pPr marL="57150" lvl="1" indent="-57150" algn="l" defTabSz="444500">
            <a:lnSpc>
              <a:spcPct val="90000"/>
            </a:lnSpc>
            <a:spcBef>
              <a:spcPct val="0"/>
            </a:spcBef>
            <a:spcAft>
              <a:spcPct val="15000"/>
            </a:spcAft>
            <a:buChar char="••"/>
          </a:pPr>
          <a:r>
            <a:rPr lang="en-AU" sz="1000" i="1" kern="1200" dirty="0" smtClean="0">
              <a:latin typeface="Open Sans Light" panose="020B0306030504020204" pitchFamily="34" charset="0"/>
              <a:ea typeface="Open Sans Light" panose="020B0306030504020204" pitchFamily="34" charset="0"/>
              <a:cs typeface="Open Sans Light" panose="020B0306030504020204" pitchFamily="34" charset="0"/>
            </a:rPr>
            <a:t>Don’t forget to use the Student Life Portal to promote your event. </a:t>
          </a:r>
          <a:endParaRPr lang="en-US" sz="1000" i="1"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312338" y="4405746"/>
        <a:ext cx="4278147" cy="687432"/>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rings+Icon">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_1">
    <p:bg>
      <p:bgPr>
        <a:solidFill>
          <a:srgbClr val="FFEC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66EBD57-7606-EB40-99D1-D3DE11ABC026}"/>
              </a:ext>
            </a:extLst>
          </p:cNvPr>
          <p:cNvSpPr/>
          <p:nvPr userDrawn="1"/>
        </p:nvSpPr>
        <p:spPr>
          <a:xfrm>
            <a:off x="783237" y="1101779"/>
            <a:ext cx="7577528" cy="3620124"/>
          </a:xfrm>
          <a:prstGeom prst="rect">
            <a:avLst/>
          </a:prstGeom>
          <a:solidFill>
            <a:srgbClr val="34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1" i="0" dirty="0">
              <a:latin typeface="Montserrat" pitchFamily="2" charset="77"/>
            </a:endParaRPr>
          </a:p>
        </p:txBody>
      </p:sp>
      <p:pic>
        <p:nvPicPr>
          <p:cNvPr id="14" name="Picture 13">
            <a:extLst>
              <a:ext uri="{FF2B5EF4-FFF2-40B4-BE49-F238E27FC236}">
                <a16:creationId xmlns:a16="http://schemas.microsoft.com/office/drawing/2014/main" id="{6838682B-CC0C-2240-9610-7524699E506E}"/>
              </a:ext>
            </a:extLst>
          </p:cNvPr>
          <p:cNvPicPr>
            <a:picLocks noChangeAspect="1"/>
          </p:cNvPicPr>
          <p:nvPr userDrawn="1"/>
        </p:nvPicPr>
        <p:blipFill>
          <a:blip r:embed="rId2"/>
          <a:stretch>
            <a:fillRect/>
          </a:stretch>
        </p:blipFill>
        <p:spPr>
          <a:xfrm>
            <a:off x="3891696" y="5159670"/>
            <a:ext cx="1360610" cy="880395"/>
          </a:xfrm>
          <a:prstGeom prst="rect">
            <a:avLst/>
          </a:prstGeom>
          <a:ln w="6350">
            <a:noFill/>
          </a:ln>
        </p:spPr>
      </p:pic>
      <p:sp>
        <p:nvSpPr>
          <p:cNvPr id="6" name="Title 1">
            <a:extLst>
              <a:ext uri="{FF2B5EF4-FFF2-40B4-BE49-F238E27FC236}">
                <a16:creationId xmlns:a16="http://schemas.microsoft.com/office/drawing/2014/main" id="{DB0107CB-9715-6F4F-928C-B476CCFFBDF9}"/>
              </a:ext>
            </a:extLst>
          </p:cNvPr>
          <p:cNvSpPr>
            <a:spLocks noGrp="1"/>
          </p:cNvSpPr>
          <p:nvPr>
            <p:ph type="ctrTitle" hasCustomPrompt="1"/>
          </p:nvPr>
        </p:nvSpPr>
        <p:spPr>
          <a:xfrm>
            <a:off x="1143000" y="1760403"/>
            <a:ext cx="6858000" cy="735715"/>
          </a:xfrm>
        </p:spPr>
        <p:txBody>
          <a:bodyPr wrap="square" anchor="t" anchorCtr="0">
            <a:spAutoFit/>
          </a:bodyPr>
          <a:lstStyle>
            <a:lvl1pPr algn="ctr">
              <a:lnSpc>
                <a:spcPts val="4965"/>
              </a:lnSpc>
              <a:defRPr sz="4950" b="1" i="0" cap="none" baseline="0">
                <a:solidFill>
                  <a:srgbClr val="FEED00"/>
                </a:solidFill>
                <a:latin typeface="Montserrat ExtraBold" pitchFamily="2" charset="77"/>
              </a:defRPr>
            </a:lvl1pPr>
          </a:lstStyle>
          <a:p>
            <a:r>
              <a:rPr lang="en-US" dirty="0"/>
              <a:t>TITLE</a:t>
            </a:r>
          </a:p>
        </p:txBody>
      </p:sp>
      <p:sp>
        <p:nvSpPr>
          <p:cNvPr id="7" name="Subtitle 2">
            <a:extLst>
              <a:ext uri="{FF2B5EF4-FFF2-40B4-BE49-F238E27FC236}">
                <a16:creationId xmlns:a16="http://schemas.microsoft.com/office/drawing/2014/main" id="{9745F282-2A66-3542-8D67-02B6F2E95790}"/>
              </a:ext>
            </a:extLst>
          </p:cNvPr>
          <p:cNvSpPr>
            <a:spLocks noGrp="1"/>
          </p:cNvSpPr>
          <p:nvPr>
            <p:ph type="subTitle" idx="1" hasCustomPrompt="1"/>
          </p:nvPr>
        </p:nvSpPr>
        <p:spPr>
          <a:xfrm>
            <a:off x="1143000" y="2697121"/>
            <a:ext cx="6858000" cy="361637"/>
          </a:xfrm>
          <a:prstGeom prst="rect">
            <a:avLst/>
          </a:prstGeom>
        </p:spPr>
        <p:txBody>
          <a:bodyPr anchor="t" anchorCtr="0">
            <a:spAutoFit/>
          </a:bodyPr>
          <a:lstStyle>
            <a:lvl1pPr marL="0" indent="0" algn="ctr">
              <a:lnSpc>
                <a:spcPts val="2145"/>
              </a:lnSpc>
              <a:spcAft>
                <a:spcPts val="0"/>
              </a:spcAft>
              <a:buNone/>
              <a:defRPr sz="1800" b="1" i="0" cap="none" baseline="0">
                <a:solidFill>
                  <a:schemeClr val="bg1"/>
                </a:solidFill>
                <a:latin typeface="Montserrat" pitchFamily="2" charset="77"/>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GB" dirty="0"/>
              <a:t>Click to edit master subtitle style</a:t>
            </a:r>
            <a:endParaRPr lang="en-US" dirty="0"/>
          </a:p>
        </p:txBody>
      </p:sp>
      <p:sp>
        <p:nvSpPr>
          <p:cNvPr id="10" name="Text Placeholder 3">
            <a:extLst>
              <a:ext uri="{FF2B5EF4-FFF2-40B4-BE49-F238E27FC236}">
                <a16:creationId xmlns:a16="http://schemas.microsoft.com/office/drawing/2014/main" id="{ADEBBFEF-D790-5A49-8F9E-78B3CD568DCA}"/>
              </a:ext>
            </a:extLst>
          </p:cNvPr>
          <p:cNvSpPr>
            <a:spLocks noGrp="1"/>
          </p:cNvSpPr>
          <p:nvPr>
            <p:ph type="body" sz="quarter" idx="10" hasCustomPrompt="1"/>
          </p:nvPr>
        </p:nvSpPr>
        <p:spPr>
          <a:xfrm>
            <a:off x="3260320" y="3429000"/>
            <a:ext cx="2623361" cy="284578"/>
          </a:xfrm>
        </p:spPr>
        <p:txBody>
          <a:bodyPr>
            <a:normAutofit/>
          </a:bodyPr>
          <a:lstStyle>
            <a:lvl1pPr algn="ctr">
              <a:defRPr sz="1050" b="1" i="0">
                <a:solidFill>
                  <a:schemeClr val="bg1"/>
                </a:solidFill>
                <a:latin typeface="Montserrat" pitchFamily="2" charset="77"/>
                <a:ea typeface="Open Sans" panose="020B0606030504020204" pitchFamily="34" charset="0"/>
                <a:cs typeface="Open Sans" panose="020B0606030504020204" pitchFamily="34" charset="0"/>
              </a:defRPr>
            </a:lvl1pPr>
          </a:lstStyle>
          <a:p>
            <a:pPr lvl="0"/>
            <a:r>
              <a:rPr lang="en-GB" dirty="0"/>
              <a:t>Presented by Name </a:t>
            </a:r>
            <a:r>
              <a:rPr lang="en-GB" dirty="0" err="1"/>
              <a:t>Lastname</a:t>
            </a:r>
            <a:endParaRPr lang="en-GB" dirty="0"/>
          </a:p>
        </p:txBody>
      </p:sp>
      <p:sp>
        <p:nvSpPr>
          <p:cNvPr id="11" name="Text Placeholder 3">
            <a:extLst>
              <a:ext uri="{FF2B5EF4-FFF2-40B4-BE49-F238E27FC236}">
                <a16:creationId xmlns:a16="http://schemas.microsoft.com/office/drawing/2014/main" id="{A1E7059A-4981-1240-A195-CFF7EC1322D3}"/>
              </a:ext>
            </a:extLst>
          </p:cNvPr>
          <p:cNvSpPr>
            <a:spLocks noGrp="1"/>
          </p:cNvSpPr>
          <p:nvPr>
            <p:ph type="body" sz="quarter" idx="11" hasCustomPrompt="1"/>
          </p:nvPr>
        </p:nvSpPr>
        <p:spPr>
          <a:xfrm>
            <a:off x="3260320" y="3756992"/>
            <a:ext cx="2623361" cy="284578"/>
          </a:xfrm>
        </p:spPr>
        <p:txBody>
          <a:bodyPr>
            <a:normAutofit/>
          </a:bodyPr>
          <a:lstStyle>
            <a:lvl1pPr algn="ctr">
              <a:defRPr sz="105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Day 00 Month, 2019</a:t>
            </a:r>
          </a:p>
        </p:txBody>
      </p:sp>
    </p:spTree>
    <p:extLst>
      <p:ext uri="{BB962C8B-B14F-4D97-AF65-F5344CB8AC3E}">
        <p14:creationId xmlns:p14="http://schemas.microsoft.com/office/powerpoint/2010/main" val="447894805"/>
      </p:ext>
    </p:extLst>
  </p:cSld>
  <p:clrMapOvr>
    <a:masterClrMapping/>
  </p:clrMapOvr>
  <p:extLst>
    <p:ext uri="{DCECCB84-F9BA-43D5-87BE-67443E8EF086}">
      <p15:sldGuideLst xmlns:p15="http://schemas.microsoft.com/office/powerpoint/2012/main">
        <p15:guide id="1" orient="horz" pos="3793">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_Title_3">
    <p:bg>
      <p:bgPr>
        <a:solidFill>
          <a:srgbClr val="DEDEE1"/>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68A07AD-FA16-9C4D-892D-F019E3CFC9F1}"/>
              </a:ext>
            </a:extLst>
          </p:cNvPr>
          <p:cNvSpPr>
            <a:spLocks noGrp="1"/>
          </p:cNvSpPr>
          <p:nvPr>
            <p:ph type="body" sz="quarter" idx="10" hasCustomPrompt="1"/>
          </p:nvPr>
        </p:nvSpPr>
        <p:spPr>
          <a:xfrm>
            <a:off x="413149" y="1161021"/>
            <a:ext cx="4967192" cy="1246495"/>
          </a:xfrm>
          <a:prstGeom prst="rect">
            <a:avLst/>
          </a:prstGeom>
        </p:spPr>
        <p:txBody>
          <a:bodyPr wrap="square">
            <a:spAutoFit/>
          </a:bodyPr>
          <a:lstStyle>
            <a:lvl1pPr>
              <a:lnSpc>
                <a:spcPts val="4500"/>
              </a:lnSpc>
              <a:spcAft>
                <a:spcPts val="0"/>
              </a:spcAft>
              <a:defRPr sz="4500" b="1" i="0" cap="none" baseline="0">
                <a:solidFill>
                  <a:srgbClr val="343638"/>
                </a:solidFill>
                <a:latin typeface="Montserrat ExtraBold" pitchFamily="2" charset="77"/>
              </a:defRPr>
            </a:lvl1pPr>
          </a:lstStyle>
          <a:p>
            <a:pPr lvl="0"/>
            <a:r>
              <a:rPr lang="en-US" dirty="0"/>
              <a:t>SECTION</a:t>
            </a:r>
            <a:br>
              <a:rPr lang="en-US" dirty="0"/>
            </a:br>
            <a:r>
              <a:rPr lang="en-US" dirty="0"/>
              <a:t>TITLE</a:t>
            </a:r>
          </a:p>
        </p:txBody>
      </p:sp>
      <p:sp>
        <p:nvSpPr>
          <p:cNvPr id="11" name="Text Placeholder 8">
            <a:extLst>
              <a:ext uri="{FF2B5EF4-FFF2-40B4-BE49-F238E27FC236}">
                <a16:creationId xmlns:a16="http://schemas.microsoft.com/office/drawing/2014/main" id="{F5640242-B237-C546-93E2-A014ABF926C4}"/>
              </a:ext>
            </a:extLst>
          </p:cNvPr>
          <p:cNvSpPr>
            <a:spLocks noGrp="1"/>
          </p:cNvSpPr>
          <p:nvPr>
            <p:ph type="body" sz="quarter" idx="12" hasCustomPrompt="1"/>
          </p:nvPr>
        </p:nvSpPr>
        <p:spPr>
          <a:xfrm>
            <a:off x="413147" y="3016066"/>
            <a:ext cx="2847975" cy="335989"/>
          </a:xfrm>
          <a:prstGeom prst="rect">
            <a:avLst/>
          </a:prstGeom>
        </p:spPr>
        <p:txBody>
          <a:bodyPr>
            <a:spAutoFit/>
          </a:bodyPr>
          <a:lstStyle>
            <a:lvl1pPr>
              <a:lnSpc>
                <a:spcPts val="1860"/>
              </a:lnSpc>
              <a:spcAft>
                <a:spcPts val="0"/>
              </a:spcAft>
              <a:defRPr sz="1800" b="1" i="0" cap="none" baseline="0">
                <a:solidFill>
                  <a:srgbClr val="343638"/>
                </a:solidFill>
                <a:latin typeface="Montserrat" pitchFamily="2" charset="77"/>
              </a:defRPr>
            </a:lvl1pPr>
          </a:lstStyle>
          <a:p>
            <a:pPr lvl="0"/>
            <a:r>
              <a:rPr lang="en-US" dirty="0"/>
              <a:t>Subtitle</a:t>
            </a:r>
          </a:p>
        </p:txBody>
      </p:sp>
    </p:spTree>
    <p:extLst>
      <p:ext uri="{BB962C8B-B14F-4D97-AF65-F5344CB8AC3E}">
        <p14:creationId xmlns:p14="http://schemas.microsoft.com/office/powerpoint/2010/main" val="2438653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_Title_4">
    <p:bg>
      <p:bgPr>
        <a:solidFill>
          <a:srgbClr val="FFEC00"/>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BC8B0FF-DD06-9D49-9077-3C0EF24A530D}"/>
              </a:ext>
            </a:extLst>
          </p:cNvPr>
          <p:cNvSpPr/>
          <p:nvPr userDrawn="1"/>
        </p:nvSpPr>
        <p:spPr>
          <a:xfrm>
            <a:off x="424867" y="560176"/>
            <a:ext cx="3472249" cy="5775311"/>
          </a:xfrm>
          <a:prstGeom prst="rect">
            <a:avLst/>
          </a:prstGeom>
          <a:solidFill>
            <a:srgbClr val="3033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1" i="0" dirty="0">
              <a:latin typeface="Montserrat" pitchFamily="2" charset="77"/>
            </a:endParaRPr>
          </a:p>
        </p:txBody>
      </p:sp>
      <p:sp>
        <p:nvSpPr>
          <p:cNvPr id="10" name="Text Placeholder 9">
            <a:extLst>
              <a:ext uri="{FF2B5EF4-FFF2-40B4-BE49-F238E27FC236}">
                <a16:creationId xmlns:a16="http://schemas.microsoft.com/office/drawing/2014/main" id="{268A07AD-FA16-9C4D-892D-F019E3CFC9F1}"/>
              </a:ext>
            </a:extLst>
          </p:cNvPr>
          <p:cNvSpPr>
            <a:spLocks noGrp="1"/>
          </p:cNvSpPr>
          <p:nvPr>
            <p:ph type="body" sz="quarter" idx="10" hasCustomPrompt="1"/>
          </p:nvPr>
        </p:nvSpPr>
        <p:spPr>
          <a:xfrm>
            <a:off x="758723" y="1161020"/>
            <a:ext cx="2954295" cy="1246495"/>
          </a:xfrm>
          <a:prstGeom prst="rect">
            <a:avLst/>
          </a:prstGeom>
        </p:spPr>
        <p:txBody>
          <a:bodyPr wrap="square">
            <a:spAutoFit/>
          </a:bodyPr>
          <a:lstStyle>
            <a:lvl1pPr>
              <a:lnSpc>
                <a:spcPts val="4500"/>
              </a:lnSpc>
              <a:defRPr sz="4500" b="1" i="0" cap="none" baseline="0">
                <a:solidFill>
                  <a:srgbClr val="FFEC00"/>
                </a:solidFill>
                <a:latin typeface="Montserrat ExtraBold" pitchFamily="2" charset="77"/>
              </a:defRPr>
            </a:lvl1pPr>
          </a:lstStyle>
          <a:p>
            <a:pPr lvl="0"/>
            <a:r>
              <a:rPr lang="en-US" dirty="0"/>
              <a:t>SECTION</a:t>
            </a:r>
            <a:br>
              <a:rPr lang="en-US" dirty="0"/>
            </a:br>
            <a:r>
              <a:rPr lang="en-US" dirty="0"/>
              <a:t>TITLE</a:t>
            </a:r>
          </a:p>
        </p:txBody>
      </p:sp>
      <p:sp>
        <p:nvSpPr>
          <p:cNvPr id="11" name="Text Placeholder 8">
            <a:extLst>
              <a:ext uri="{FF2B5EF4-FFF2-40B4-BE49-F238E27FC236}">
                <a16:creationId xmlns:a16="http://schemas.microsoft.com/office/drawing/2014/main" id="{F5640242-B237-C546-93E2-A014ABF926C4}"/>
              </a:ext>
            </a:extLst>
          </p:cNvPr>
          <p:cNvSpPr>
            <a:spLocks noGrp="1"/>
          </p:cNvSpPr>
          <p:nvPr>
            <p:ph type="body" sz="quarter" idx="12" hasCustomPrompt="1"/>
          </p:nvPr>
        </p:nvSpPr>
        <p:spPr>
          <a:xfrm>
            <a:off x="758723" y="3016066"/>
            <a:ext cx="2847975" cy="335989"/>
          </a:xfrm>
          <a:prstGeom prst="rect">
            <a:avLst/>
          </a:prstGeom>
        </p:spPr>
        <p:txBody>
          <a:bodyPr>
            <a:spAutoFit/>
          </a:bodyPr>
          <a:lstStyle>
            <a:lvl1pPr>
              <a:lnSpc>
                <a:spcPts val="1860"/>
              </a:lnSpc>
              <a:spcAft>
                <a:spcPts val="0"/>
              </a:spcAft>
              <a:defRPr sz="1800" b="1" i="0" cap="none" baseline="0">
                <a:solidFill>
                  <a:schemeClr val="bg1"/>
                </a:solidFill>
                <a:latin typeface="Montserrat" pitchFamily="2" charset="77"/>
              </a:defRPr>
            </a:lvl1pPr>
          </a:lstStyle>
          <a:p>
            <a:pPr lvl="0"/>
            <a:r>
              <a:rPr lang="en-US" dirty="0"/>
              <a:t>Subtitle</a:t>
            </a:r>
          </a:p>
        </p:txBody>
      </p:sp>
    </p:spTree>
    <p:extLst>
      <p:ext uri="{BB962C8B-B14F-4D97-AF65-F5344CB8AC3E}">
        <p14:creationId xmlns:p14="http://schemas.microsoft.com/office/powerpoint/2010/main" val="67131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_Title_5">
    <p:bg>
      <p:bgPr>
        <a:solidFill>
          <a:srgbClr val="343638"/>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542088-5570-874A-913F-29238889BAF6}"/>
              </a:ext>
            </a:extLst>
          </p:cNvPr>
          <p:cNvSpPr/>
          <p:nvPr userDrawn="1"/>
        </p:nvSpPr>
        <p:spPr>
          <a:xfrm>
            <a:off x="424867" y="560176"/>
            <a:ext cx="3472249" cy="5775311"/>
          </a:xfrm>
          <a:prstGeom prst="rect">
            <a:avLst/>
          </a:prstGeom>
          <a:solidFill>
            <a:srgbClr val="FFE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1" i="0" dirty="0">
              <a:latin typeface="Montserrat" pitchFamily="2" charset="77"/>
            </a:endParaRPr>
          </a:p>
        </p:txBody>
      </p:sp>
      <p:sp>
        <p:nvSpPr>
          <p:cNvPr id="10" name="Text Placeholder 9">
            <a:extLst>
              <a:ext uri="{FF2B5EF4-FFF2-40B4-BE49-F238E27FC236}">
                <a16:creationId xmlns:a16="http://schemas.microsoft.com/office/drawing/2014/main" id="{268A07AD-FA16-9C4D-892D-F019E3CFC9F1}"/>
              </a:ext>
            </a:extLst>
          </p:cNvPr>
          <p:cNvSpPr>
            <a:spLocks noGrp="1"/>
          </p:cNvSpPr>
          <p:nvPr>
            <p:ph type="body" sz="quarter" idx="10" hasCustomPrompt="1"/>
          </p:nvPr>
        </p:nvSpPr>
        <p:spPr>
          <a:xfrm>
            <a:off x="758724" y="1161020"/>
            <a:ext cx="2863379" cy="1246495"/>
          </a:xfrm>
          <a:prstGeom prst="rect">
            <a:avLst/>
          </a:prstGeom>
        </p:spPr>
        <p:txBody>
          <a:bodyPr wrap="square">
            <a:spAutoFit/>
          </a:bodyPr>
          <a:lstStyle>
            <a:lvl1pPr>
              <a:lnSpc>
                <a:spcPts val="4500"/>
              </a:lnSpc>
              <a:defRPr sz="4500" b="1" i="0" cap="none" baseline="0">
                <a:solidFill>
                  <a:srgbClr val="343638"/>
                </a:solidFill>
                <a:latin typeface="Montserrat ExtraBold" pitchFamily="2" charset="77"/>
              </a:defRPr>
            </a:lvl1pPr>
          </a:lstStyle>
          <a:p>
            <a:pPr lvl="0"/>
            <a:r>
              <a:rPr lang="en-US" dirty="0"/>
              <a:t>SECTION</a:t>
            </a:r>
            <a:br>
              <a:rPr lang="en-US" dirty="0"/>
            </a:br>
            <a:r>
              <a:rPr lang="en-US" dirty="0"/>
              <a:t>TITLE</a:t>
            </a:r>
          </a:p>
        </p:txBody>
      </p:sp>
      <p:sp>
        <p:nvSpPr>
          <p:cNvPr id="11" name="Text Placeholder 8">
            <a:extLst>
              <a:ext uri="{FF2B5EF4-FFF2-40B4-BE49-F238E27FC236}">
                <a16:creationId xmlns:a16="http://schemas.microsoft.com/office/drawing/2014/main" id="{F5640242-B237-C546-93E2-A014ABF926C4}"/>
              </a:ext>
            </a:extLst>
          </p:cNvPr>
          <p:cNvSpPr>
            <a:spLocks noGrp="1"/>
          </p:cNvSpPr>
          <p:nvPr>
            <p:ph type="body" sz="quarter" idx="12" hasCustomPrompt="1"/>
          </p:nvPr>
        </p:nvSpPr>
        <p:spPr>
          <a:xfrm>
            <a:off x="758723" y="3016066"/>
            <a:ext cx="2847975" cy="335989"/>
          </a:xfrm>
          <a:prstGeom prst="rect">
            <a:avLst/>
          </a:prstGeom>
        </p:spPr>
        <p:txBody>
          <a:bodyPr>
            <a:spAutoFit/>
          </a:bodyPr>
          <a:lstStyle>
            <a:lvl1pPr>
              <a:lnSpc>
                <a:spcPts val="1860"/>
              </a:lnSpc>
              <a:spcAft>
                <a:spcPts val="0"/>
              </a:spcAft>
              <a:defRPr sz="1800" b="1" i="0" cap="none" baseline="0">
                <a:solidFill>
                  <a:srgbClr val="343638"/>
                </a:solidFill>
                <a:latin typeface="Montserrat" pitchFamily="2" charset="77"/>
              </a:defRPr>
            </a:lvl1pPr>
          </a:lstStyle>
          <a:p>
            <a:pPr lvl="0"/>
            <a:r>
              <a:rPr lang="en-US" dirty="0"/>
              <a:t>Subtitle</a:t>
            </a:r>
          </a:p>
        </p:txBody>
      </p:sp>
      <p:pic>
        <p:nvPicPr>
          <p:cNvPr id="6" name="Picture 5">
            <a:extLst>
              <a:ext uri="{FF2B5EF4-FFF2-40B4-BE49-F238E27FC236}">
                <a16:creationId xmlns:a16="http://schemas.microsoft.com/office/drawing/2014/main" id="{4DC04F3D-B8D4-754A-B006-B8136DA4AFD8}"/>
              </a:ext>
            </a:extLst>
          </p:cNvPr>
          <p:cNvPicPr>
            <a:picLocks noChangeAspect="1"/>
          </p:cNvPicPr>
          <p:nvPr userDrawn="1"/>
        </p:nvPicPr>
        <p:blipFill>
          <a:blip r:embed="rId2"/>
          <a:stretch>
            <a:fillRect/>
          </a:stretch>
        </p:blipFill>
        <p:spPr>
          <a:xfrm>
            <a:off x="8202403" y="6201943"/>
            <a:ext cx="680717" cy="440464"/>
          </a:xfrm>
          <a:prstGeom prst="rect">
            <a:avLst/>
          </a:prstGeom>
          <a:ln w="6350">
            <a:solidFill>
              <a:schemeClr val="bg1"/>
            </a:solidFill>
          </a:ln>
        </p:spPr>
      </p:pic>
    </p:spTree>
    <p:extLst>
      <p:ext uri="{BB962C8B-B14F-4D97-AF65-F5344CB8AC3E}">
        <p14:creationId xmlns:p14="http://schemas.microsoft.com/office/powerpoint/2010/main" val="35417363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_Title_6">
    <p:bg>
      <p:bgPr>
        <a:solidFill>
          <a:srgbClr val="DEDEE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D542088-5570-874A-913F-29238889BAF6}"/>
              </a:ext>
            </a:extLst>
          </p:cNvPr>
          <p:cNvSpPr/>
          <p:nvPr userDrawn="1"/>
        </p:nvSpPr>
        <p:spPr>
          <a:xfrm>
            <a:off x="424867" y="560176"/>
            <a:ext cx="3472249" cy="5775311"/>
          </a:xfrm>
          <a:prstGeom prst="rect">
            <a:avLst/>
          </a:prstGeom>
          <a:solidFill>
            <a:srgbClr val="34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1" i="0" dirty="0">
              <a:highlight>
                <a:srgbClr val="343638"/>
              </a:highlight>
              <a:latin typeface="Montserrat" pitchFamily="2" charset="77"/>
            </a:endParaRPr>
          </a:p>
        </p:txBody>
      </p:sp>
      <p:sp>
        <p:nvSpPr>
          <p:cNvPr id="10" name="Text Placeholder 9">
            <a:extLst>
              <a:ext uri="{FF2B5EF4-FFF2-40B4-BE49-F238E27FC236}">
                <a16:creationId xmlns:a16="http://schemas.microsoft.com/office/drawing/2014/main" id="{268A07AD-FA16-9C4D-892D-F019E3CFC9F1}"/>
              </a:ext>
            </a:extLst>
          </p:cNvPr>
          <p:cNvSpPr>
            <a:spLocks noGrp="1"/>
          </p:cNvSpPr>
          <p:nvPr>
            <p:ph type="body" sz="quarter" idx="10" hasCustomPrompt="1"/>
          </p:nvPr>
        </p:nvSpPr>
        <p:spPr>
          <a:xfrm>
            <a:off x="758724" y="1161020"/>
            <a:ext cx="2863379" cy="1246495"/>
          </a:xfrm>
          <a:prstGeom prst="rect">
            <a:avLst/>
          </a:prstGeom>
        </p:spPr>
        <p:txBody>
          <a:bodyPr wrap="square">
            <a:spAutoFit/>
          </a:bodyPr>
          <a:lstStyle>
            <a:lvl1pPr>
              <a:lnSpc>
                <a:spcPts val="4500"/>
              </a:lnSpc>
              <a:defRPr sz="4500" b="1" i="0" cap="none" baseline="0">
                <a:solidFill>
                  <a:srgbClr val="FFEC00"/>
                </a:solidFill>
                <a:latin typeface="Montserrat ExtraBold" pitchFamily="2" charset="77"/>
              </a:defRPr>
            </a:lvl1pPr>
          </a:lstStyle>
          <a:p>
            <a:pPr lvl="0"/>
            <a:r>
              <a:rPr lang="en-US" dirty="0"/>
              <a:t>SECTION</a:t>
            </a:r>
            <a:br>
              <a:rPr lang="en-US" dirty="0"/>
            </a:br>
            <a:r>
              <a:rPr lang="en-US" dirty="0"/>
              <a:t>TITLE</a:t>
            </a:r>
          </a:p>
        </p:txBody>
      </p:sp>
      <p:sp>
        <p:nvSpPr>
          <p:cNvPr id="11" name="Text Placeholder 8">
            <a:extLst>
              <a:ext uri="{FF2B5EF4-FFF2-40B4-BE49-F238E27FC236}">
                <a16:creationId xmlns:a16="http://schemas.microsoft.com/office/drawing/2014/main" id="{F5640242-B237-C546-93E2-A014ABF926C4}"/>
              </a:ext>
            </a:extLst>
          </p:cNvPr>
          <p:cNvSpPr>
            <a:spLocks noGrp="1"/>
          </p:cNvSpPr>
          <p:nvPr>
            <p:ph type="body" sz="quarter" idx="12" hasCustomPrompt="1"/>
          </p:nvPr>
        </p:nvSpPr>
        <p:spPr>
          <a:xfrm>
            <a:off x="758723" y="3016066"/>
            <a:ext cx="2847975" cy="335989"/>
          </a:xfrm>
          <a:prstGeom prst="rect">
            <a:avLst/>
          </a:prstGeom>
        </p:spPr>
        <p:txBody>
          <a:bodyPr>
            <a:spAutoFit/>
          </a:bodyPr>
          <a:lstStyle>
            <a:lvl1pPr>
              <a:lnSpc>
                <a:spcPts val="1860"/>
              </a:lnSpc>
              <a:spcAft>
                <a:spcPts val="0"/>
              </a:spcAft>
              <a:defRPr sz="1800" b="1" i="0" cap="none" baseline="0">
                <a:solidFill>
                  <a:schemeClr val="bg1"/>
                </a:solidFill>
                <a:latin typeface="Montserrat" pitchFamily="2" charset="77"/>
              </a:defRPr>
            </a:lvl1pPr>
          </a:lstStyle>
          <a:p>
            <a:pPr lvl="0"/>
            <a:r>
              <a:rPr lang="en-US" dirty="0"/>
              <a:t>Subtitle</a:t>
            </a:r>
          </a:p>
        </p:txBody>
      </p:sp>
    </p:spTree>
    <p:extLst>
      <p:ext uri="{BB962C8B-B14F-4D97-AF65-F5344CB8AC3E}">
        <p14:creationId xmlns:p14="http://schemas.microsoft.com/office/powerpoint/2010/main" val="4173531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nt_1">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40E8D6-300A-EC4E-9A82-8E5FF0C767D0}"/>
              </a:ext>
            </a:extLst>
          </p:cNvPr>
          <p:cNvSpPr/>
          <p:nvPr userDrawn="1"/>
        </p:nvSpPr>
        <p:spPr>
          <a:xfrm>
            <a:off x="-1" y="3"/>
            <a:ext cx="9144001" cy="889684"/>
          </a:xfrm>
          <a:prstGeom prst="rect">
            <a:avLst/>
          </a:prstGeom>
          <a:solidFill>
            <a:srgbClr val="34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1" i="0" dirty="0">
              <a:solidFill>
                <a:srgbClr val="343638"/>
              </a:solidFill>
              <a:latin typeface="Montserrat" pitchFamily="2" charset="77"/>
            </a:endParaRPr>
          </a:p>
        </p:txBody>
      </p:sp>
      <p:sp>
        <p:nvSpPr>
          <p:cNvPr id="13" name="Title 1">
            <a:extLst>
              <a:ext uri="{FF2B5EF4-FFF2-40B4-BE49-F238E27FC236}">
                <a16:creationId xmlns:a16="http://schemas.microsoft.com/office/drawing/2014/main" id="{F330D4FA-A435-6F40-AF7C-09CB2861BD9F}"/>
              </a:ext>
            </a:extLst>
          </p:cNvPr>
          <p:cNvSpPr>
            <a:spLocks noGrp="1"/>
          </p:cNvSpPr>
          <p:nvPr>
            <p:ph type="title"/>
          </p:nvPr>
        </p:nvSpPr>
        <p:spPr>
          <a:xfrm>
            <a:off x="421248" y="2"/>
            <a:ext cx="7886700" cy="889685"/>
          </a:xfrm>
        </p:spPr>
        <p:txBody>
          <a:bodyPr lIns="90000" tIns="46800" rIns="90000" bIns="46800">
            <a:normAutofit/>
          </a:bodyPr>
          <a:lstStyle>
            <a:lvl1pPr>
              <a:defRPr sz="2400" cap="none" baseline="0">
                <a:solidFill>
                  <a:srgbClr val="FFEC00"/>
                </a:solidFill>
              </a:defRPr>
            </a:lvl1pPr>
          </a:lstStyle>
          <a:p>
            <a:r>
              <a:rPr lang="en-GB" dirty="0"/>
              <a:t>Click to edit Master title style</a:t>
            </a:r>
            <a:endParaRPr lang="en-US" dirty="0"/>
          </a:p>
        </p:txBody>
      </p:sp>
      <p:sp>
        <p:nvSpPr>
          <p:cNvPr id="14" name="Text Placeholder 2">
            <a:extLst>
              <a:ext uri="{FF2B5EF4-FFF2-40B4-BE49-F238E27FC236}">
                <a16:creationId xmlns:a16="http://schemas.microsoft.com/office/drawing/2014/main" id="{8A5C92E7-459D-D445-8484-6DE7DF9E718B}"/>
              </a:ext>
            </a:extLst>
          </p:cNvPr>
          <p:cNvSpPr>
            <a:spLocks noGrp="1"/>
          </p:cNvSpPr>
          <p:nvPr>
            <p:ph type="body" sz="quarter" idx="11"/>
          </p:nvPr>
        </p:nvSpPr>
        <p:spPr>
          <a:xfrm>
            <a:off x="421248" y="1654629"/>
            <a:ext cx="8092642" cy="3875314"/>
          </a:xfrm>
        </p:spPr>
        <p:txBody>
          <a:bodyPr/>
          <a:lstStyle>
            <a:lvl1pPr>
              <a:defRPr sz="1500" b="1" i="0">
                <a:solidFill>
                  <a:srgbClr val="343638"/>
                </a:solidFill>
                <a:latin typeface="Montserrat" pitchFamily="2" charset="77"/>
              </a:defRPr>
            </a:lvl1pPr>
            <a:lvl2pPr>
              <a:lnSpc>
                <a:spcPct val="100000"/>
              </a:lnSpc>
              <a:spcBef>
                <a:spcPts val="0"/>
              </a:spcBef>
              <a:spcAft>
                <a:spcPts val="450"/>
              </a:spcAft>
              <a:defRPr sz="12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2pPr>
            <a:lvl3pPr marL="270272" indent="-135731">
              <a:lnSpc>
                <a:spcPct val="100000"/>
              </a:lnSpc>
              <a:spcBef>
                <a:spcPts val="0"/>
              </a:spcBef>
              <a:tabLst/>
              <a:defRPr sz="12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3pPr>
            <a:lvl4pPr marL="400050" indent="-97631">
              <a:lnSpc>
                <a:spcPct val="100000"/>
              </a:lnSpc>
              <a:spcBef>
                <a:spcPts val="0"/>
              </a:spcBef>
              <a:tabLst/>
              <a:defRPr sz="12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4pPr>
            <a:lvl5pPr marL="535781" indent="-135731">
              <a:lnSpc>
                <a:spcPct val="100000"/>
              </a:lnSpc>
              <a:spcBef>
                <a:spcPts val="0"/>
              </a:spcBef>
              <a:tabLst/>
              <a:defRPr sz="12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324895084"/>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nt_2">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40E8D6-300A-EC4E-9A82-8E5FF0C767D0}"/>
              </a:ext>
            </a:extLst>
          </p:cNvPr>
          <p:cNvSpPr/>
          <p:nvPr userDrawn="1"/>
        </p:nvSpPr>
        <p:spPr>
          <a:xfrm>
            <a:off x="-1" y="1"/>
            <a:ext cx="9144001" cy="889686"/>
          </a:xfrm>
          <a:prstGeom prst="rect">
            <a:avLst/>
          </a:prstGeom>
          <a:solidFill>
            <a:srgbClr val="FFE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1" i="0" dirty="0">
              <a:latin typeface="Montserrat" pitchFamily="2" charset="77"/>
            </a:endParaRPr>
          </a:p>
        </p:txBody>
      </p:sp>
      <p:sp>
        <p:nvSpPr>
          <p:cNvPr id="12" name="Title 1">
            <a:extLst>
              <a:ext uri="{FF2B5EF4-FFF2-40B4-BE49-F238E27FC236}">
                <a16:creationId xmlns:a16="http://schemas.microsoft.com/office/drawing/2014/main" id="{3EB252FA-DA85-3A44-94E6-B57BDF7F1E05}"/>
              </a:ext>
            </a:extLst>
          </p:cNvPr>
          <p:cNvSpPr>
            <a:spLocks noGrp="1"/>
          </p:cNvSpPr>
          <p:nvPr>
            <p:ph type="title"/>
          </p:nvPr>
        </p:nvSpPr>
        <p:spPr>
          <a:xfrm>
            <a:off x="421248" y="3"/>
            <a:ext cx="7886700" cy="832020"/>
          </a:xfrm>
        </p:spPr>
        <p:txBody>
          <a:bodyPr lIns="90000" tIns="46800" rIns="90000" bIns="46800">
            <a:normAutofit/>
          </a:bodyPr>
          <a:lstStyle>
            <a:lvl1pPr>
              <a:defRPr sz="2400" cap="none" baseline="0">
                <a:solidFill>
                  <a:srgbClr val="343638"/>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01032B33-4CDD-1249-850C-3BBEBF4C628E}"/>
              </a:ext>
            </a:extLst>
          </p:cNvPr>
          <p:cNvSpPr>
            <a:spLocks noGrp="1"/>
          </p:cNvSpPr>
          <p:nvPr>
            <p:ph type="body" sz="quarter" idx="11"/>
          </p:nvPr>
        </p:nvSpPr>
        <p:spPr>
          <a:xfrm>
            <a:off x="421248" y="1654629"/>
            <a:ext cx="8092642" cy="3875314"/>
          </a:xfrm>
        </p:spPr>
        <p:txBody>
          <a:bodyPr/>
          <a:lstStyle>
            <a:lvl1pPr>
              <a:defRPr sz="1500" b="1" i="0">
                <a:solidFill>
                  <a:srgbClr val="343638"/>
                </a:solidFill>
                <a:latin typeface="Montserrat" pitchFamily="2" charset="77"/>
              </a:defRPr>
            </a:lvl1pPr>
            <a:lvl2pPr>
              <a:lnSpc>
                <a:spcPct val="100000"/>
              </a:lnSpc>
              <a:spcBef>
                <a:spcPts val="0"/>
              </a:spcBef>
              <a:spcAft>
                <a:spcPts val="450"/>
              </a:spcAft>
              <a:defRPr sz="12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2pPr>
            <a:lvl3pPr marL="270272" indent="-135731">
              <a:lnSpc>
                <a:spcPct val="100000"/>
              </a:lnSpc>
              <a:spcBef>
                <a:spcPts val="0"/>
              </a:spcBef>
              <a:tabLst/>
              <a:defRPr sz="12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3pPr>
            <a:lvl4pPr marL="400050" indent="-97631">
              <a:lnSpc>
                <a:spcPct val="100000"/>
              </a:lnSpc>
              <a:spcBef>
                <a:spcPts val="0"/>
              </a:spcBef>
              <a:tabLst/>
              <a:defRPr sz="12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4pPr>
            <a:lvl5pPr marL="535781" indent="-135731">
              <a:lnSpc>
                <a:spcPct val="100000"/>
              </a:lnSpc>
              <a:spcBef>
                <a:spcPts val="0"/>
              </a:spcBef>
              <a:tabLst/>
              <a:defRPr sz="12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632612002"/>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ntent_3">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40E8D6-300A-EC4E-9A82-8E5FF0C767D0}"/>
              </a:ext>
            </a:extLst>
          </p:cNvPr>
          <p:cNvSpPr/>
          <p:nvPr userDrawn="1"/>
        </p:nvSpPr>
        <p:spPr>
          <a:xfrm>
            <a:off x="-1" y="1"/>
            <a:ext cx="9144001" cy="889686"/>
          </a:xfrm>
          <a:prstGeom prst="rect">
            <a:avLst/>
          </a:prstGeom>
          <a:solidFill>
            <a:srgbClr val="DED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1" i="0" dirty="0">
              <a:latin typeface="Montserrat" pitchFamily="2" charset="77"/>
            </a:endParaRPr>
          </a:p>
        </p:txBody>
      </p:sp>
      <p:sp>
        <p:nvSpPr>
          <p:cNvPr id="12" name="Title 1">
            <a:extLst>
              <a:ext uri="{FF2B5EF4-FFF2-40B4-BE49-F238E27FC236}">
                <a16:creationId xmlns:a16="http://schemas.microsoft.com/office/drawing/2014/main" id="{3EB252FA-DA85-3A44-94E6-B57BDF7F1E05}"/>
              </a:ext>
            </a:extLst>
          </p:cNvPr>
          <p:cNvSpPr>
            <a:spLocks noGrp="1"/>
          </p:cNvSpPr>
          <p:nvPr>
            <p:ph type="title"/>
          </p:nvPr>
        </p:nvSpPr>
        <p:spPr>
          <a:xfrm>
            <a:off x="421248" y="3"/>
            <a:ext cx="7886700" cy="848496"/>
          </a:xfrm>
        </p:spPr>
        <p:txBody>
          <a:bodyPr lIns="90000" tIns="46800" rIns="90000" bIns="46800">
            <a:normAutofit/>
          </a:bodyPr>
          <a:lstStyle>
            <a:lvl1pPr>
              <a:defRPr sz="2400" cap="none" baseline="0">
                <a:solidFill>
                  <a:srgbClr val="343638"/>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01032B33-4CDD-1249-850C-3BBEBF4C628E}"/>
              </a:ext>
            </a:extLst>
          </p:cNvPr>
          <p:cNvSpPr>
            <a:spLocks noGrp="1"/>
          </p:cNvSpPr>
          <p:nvPr>
            <p:ph type="body" sz="quarter" idx="11"/>
          </p:nvPr>
        </p:nvSpPr>
        <p:spPr>
          <a:xfrm>
            <a:off x="421248" y="1654629"/>
            <a:ext cx="8092642" cy="3875314"/>
          </a:xfrm>
        </p:spPr>
        <p:txBody>
          <a:bodyPr/>
          <a:lstStyle>
            <a:lvl1pPr>
              <a:defRPr sz="1500" b="1" i="0">
                <a:solidFill>
                  <a:srgbClr val="343638"/>
                </a:solidFill>
                <a:latin typeface="Montserrat" pitchFamily="2" charset="77"/>
              </a:defRPr>
            </a:lvl1pPr>
            <a:lvl2pPr>
              <a:lnSpc>
                <a:spcPct val="100000"/>
              </a:lnSpc>
              <a:spcBef>
                <a:spcPts val="0"/>
              </a:spcBef>
              <a:spcAft>
                <a:spcPts val="450"/>
              </a:spcAft>
              <a:defRPr sz="12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2pPr>
            <a:lvl3pPr marL="270272" indent="-135731">
              <a:lnSpc>
                <a:spcPct val="100000"/>
              </a:lnSpc>
              <a:spcBef>
                <a:spcPts val="0"/>
              </a:spcBef>
              <a:tabLst/>
              <a:defRPr sz="12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3pPr>
            <a:lvl4pPr marL="400050" indent="-97631">
              <a:lnSpc>
                <a:spcPct val="100000"/>
              </a:lnSpc>
              <a:spcBef>
                <a:spcPts val="0"/>
              </a:spcBef>
              <a:tabLst/>
              <a:defRPr sz="12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4pPr>
            <a:lvl5pPr marL="535781" indent="-135731">
              <a:lnSpc>
                <a:spcPct val="100000"/>
              </a:lnSpc>
              <a:spcBef>
                <a:spcPts val="0"/>
              </a:spcBef>
              <a:tabLst/>
              <a:defRPr sz="12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070363259"/>
      </p:ext>
    </p:extLst>
  </p:cSld>
  <p:clrMapOvr>
    <a:masterClrMapping/>
  </p:clrMapOvr>
  <p:extLst mod="1">
    <p:ext uri="{DCECCB84-F9BA-43D5-87BE-67443E8EF086}">
      <p15:sldGuideLst xmlns:p15="http://schemas.microsoft.com/office/powerpoint/2012/main">
        <p15:guide id="1"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_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40E8D6-300A-EC4E-9A82-8E5FF0C767D0}"/>
              </a:ext>
            </a:extLst>
          </p:cNvPr>
          <p:cNvSpPr/>
          <p:nvPr userDrawn="1"/>
        </p:nvSpPr>
        <p:spPr>
          <a:xfrm>
            <a:off x="1" y="2"/>
            <a:ext cx="3947984" cy="6857999"/>
          </a:xfrm>
          <a:prstGeom prst="rect">
            <a:avLst/>
          </a:prstGeom>
          <a:solidFill>
            <a:srgbClr val="FFE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1" i="0" dirty="0">
              <a:latin typeface="Montserrat" pitchFamily="2" charset="77"/>
            </a:endParaRPr>
          </a:p>
        </p:txBody>
      </p:sp>
      <p:sp>
        <p:nvSpPr>
          <p:cNvPr id="4" name="Text Placeholder 3">
            <a:extLst>
              <a:ext uri="{FF2B5EF4-FFF2-40B4-BE49-F238E27FC236}">
                <a16:creationId xmlns:a16="http://schemas.microsoft.com/office/drawing/2014/main" id="{088B0EFA-3F34-0E4E-876D-DD157F392899}"/>
              </a:ext>
            </a:extLst>
          </p:cNvPr>
          <p:cNvSpPr>
            <a:spLocks noGrp="1"/>
          </p:cNvSpPr>
          <p:nvPr>
            <p:ph type="body" sz="quarter" idx="13"/>
          </p:nvPr>
        </p:nvSpPr>
        <p:spPr>
          <a:xfrm>
            <a:off x="4572001" y="2097088"/>
            <a:ext cx="3559628" cy="2351088"/>
          </a:xfrm>
        </p:spPr>
        <p:txBody>
          <a:bodyPr/>
          <a:lstStyle>
            <a:lvl1pPr>
              <a:defRPr b="1" i="0">
                <a:latin typeface="Montserrat" pitchFamily="2" charset="77"/>
              </a:defRPr>
            </a:lvl1pPr>
            <a:lvl2pPr>
              <a:defRPr sz="1200"/>
            </a:lvl2pPr>
            <a:lvl3pPr>
              <a:defRPr sz="1200"/>
            </a:lvl3pPr>
            <a:lvl4pPr>
              <a:defRPr sz="1200"/>
            </a:lvl4pPr>
            <a:lvl5pP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Content Placeholder 2">
            <a:extLst>
              <a:ext uri="{FF2B5EF4-FFF2-40B4-BE49-F238E27FC236}">
                <a16:creationId xmlns:a16="http://schemas.microsoft.com/office/drawing/2014/main" id="{492B58B2-F493-734C-8C62-6F498C948669}"/>
              </a:ext>
            </a:extLst>
          </p:cNvPr>
          <p:cNvSpPr>
            <a:spLocks noGrp="1"/>
          </p:cNvSpPr>
          <p:nvPr>
            <p:ph idx="1" hasCustomPrompt="1"/>
          </p:nvPr>
        </p:nvSpPr>
        <p:spPr>
          <a:xfrm>
            <a:off x="410106" y="1068758"/>
            <a:ext cx="2958838" cy="838307"/>
          </a:xfrm>
          <a:prstGeom prst="rect">
            <a:avLst/>
          </a:prstGeom>
        </p:spPr>
        <p:txBody>
          <a:bodyPr lIns="90000" tIns="46800" rIns="90000" bIns="46800">
            <a:spAutoFit/>
          </a:bodyPr>
          <a:lstStyle>
            <a:lvl1pPr marL="0" indent="0">
              <a:lnSpc>
                <a:spcPts val="2865"/>
              </a:lnSpc>
              <a:spcBef>
                <a:spcPts val="0"/>
              </a:spcBef>
              <a:spcAft>
                <a:spcPts val="2700"/>
              </a:spcAft>
              <a:buFontTx/>
              <a:buNone/>
              <a:defRPr sz="2700" b="1" i="0" cap="none" baseline="0">
                <a:solidFill>
                  <a:srgbClr val="343638"/>
                </a:solidFill>
                <a:latin typeface="Montserrat ExtraBold" pitchFamily="2" charset="77"/>
              </a:defRPr>
            </a:lvl1pPr>
            <a:lvl2pPr marL="0" indent="0">
              <a:buFontTx/>
              <a:buNone/>
              <a:defRPr sz="1350">
                <a:solidFill>
                  <a:srgbClr val="4B4F53"/>
                </a:solidFill>
                <a:latin typeface="Open Sans" panose="020B0606030504020204" pitchFamily="34" charset="0"/>
                <a:ea typeface="Open Sans" panose="020B0606030504020204" pitchFamily="34" charset="0"/>
                <a:cs typeface="Open Sans" panose="020B0606030504020204" pitchFamily="34" charset="0"/>
              </a:defRPr>
            </a:lvl2pPr>
            <a:lvl3pPr marL="685783" indent="0">
              <a:buFontTx/>
              <a:buNone/>
              <a:defRPr sz="1350"/>
            </a:lvl3pPr>
            <a:lvl4pPr marL="1028675" indent="0">
              <a:buFontTx/>
              <a:buNone/>
              <a:defRPr sz="1350"/>
            </a:lvl4pPr>
            <a:lvl5pPr marL="1371566" indent="0">
              <a:buFontTx/>
              <a:buNone/>
              <a:defRPr sz="1350"/>
            </a:lvl5pPr>
          </a:lstStyle>
          <a:p>
            <a:pPr lvl="0"/>
            <a:r>
              <a:rPr lang="en-US" dirty="0"/>
              <a:t>EDIT MASTER</a:t>
            </a:r>
            <a:br>
              <a:rPr lang="en-US" dirty="0"/>
            </a:br>
            <a:r>
              <a:rPr lang="en-US" dirty="0"/>
              <a:t>TEXT STYLES</a:t>
            </a:r>
          </a:p>
        </p:txBody>
      </p:sp>
      <p:sp>
        <p:nvSpPr>
          <p:cNvPr id="6" name="Content Placeholder 2">
            <a:extLst>
              <a:ext uri="{FF2B5EF4-FFF2-40B4-BE49-F238E27FC236}">
                <a16:creationId xmlns:a16="http://schemas.microsoft.com/office/drawing/2014/main" id="{4E981326-7A3A-9349-9B37-4C09076C740B}"/>
              </a:ext>
            </a:extLst>
          </p:cNvPr>
          <p:cNvSpPr>
            <a:spLocks noGrp="1"/>
          </p:cNvSpPr>
          <p:nvPr>
            <p:ph idx="14" hasCustomPrompt="1"/>
          </p:nvPr>
        </p:nvSpPr>
        <p:spPr>
          <a:xfrm>
            <a:off x="410106" y="2445083"/>
            <a:ext cx="2958838" cy="556179"/>
          </a:xfrm>
          <a:prstGeom prst="rect">
            <a:avLst/>
          </a:prstGeom>
        </p:spPr>
        <p:txBody>
          <a:bodyPr lIns="90000" tIns="46800" rIns="90000" bIns="46800">
            <a:spAutoFit/>
          </a:bodyPr>
          <a:lstStyle>
            <a:lvl1pPr marL="0" indent="0">
              <a:lnSpc>
                <a:spcPct val="100000"/>
              </a:lnSpc>
              <a:spcBef>
                <a:spcPts val="0"/>
              </a:spcBef>
              <a:spcAft>
                <a:spcPts val="2700"/>
              </a:spcAft>
              <a:buFontTx/>
              <a:buNone/>
              <a:defRPr sz="1500" b="1" i="0" cap="none" baseline="0">
                <a:solidFill>
                  <a:srgbClr val="343638"/>
                </a:solidFill>
                <a:latin typeface="Montserrat" pitchFamily="2" charset="77"/>
              </a:defRPr>
            </a:lvl1pPr>
            <a:lvl2pPr marL="0" indent="0">
              <a:buFontTx/>
              <a:buNone/>
              <a:defRPr sz="1350">
                <a:solidFill>
                  <a:srgbClr val="4B4F53"/>
                </a:solidFill>
                <a:latin typeface="Open Sans" panose="020B0606030504020204" pitchFamily="34" charset="0"/>
                <a:ea typeface="Open Sans" panose="020B0606030504020204" pitchFamily="34" charset="0"/>
                <a:cs typeface="Open Sans" panose="020B0606030504020204" pitchFamily="34" charset="0"/>
              </a:defRPr>
            </a:lvl2pPr>
            <a:lvl3pPr marL="685783" indent="0">
              <a:buFontTx/>
              <a:buNone/>
              <a:defRPr sz="1350"/>
            </a:lvl3pPr>
            <a:lvl4pPr marL="1028675" indent="0">
              <a:buFontTx/>
              <a:buNone/>
              <a:defRPr sz="1350"/>
            </a:lvl4pPr>
            <a:lvl5pPr marL="1371566" indent="0">
              <a:buFontTx/>
              <a:buNone/>
              <a:defRPr sz="1350"/>
            </a:lvl5pPr>
          </a:lstStyle>
          <a:p>
            <a:pPr lvl="0"/>
            <a:r>
              <a:rPr lang="en-GB" dirty="0"/>
              <a:t>Click to edit Master title style</a:t>
            </a:r>
            <a:endParaRPr lang="en-US" dirty="0"/>
          </a:p>
        </p:txBody>
      </p:sp>
    </p:spTree>
    <p:extLst>
      <p:ext uri="{BB962C8B-B14F-4D97-AF65-F5344CB8AC3E}">
        <p14:creationId xmlns:p14="http://schemas.microsoft.com/office/powerpoint/2010/main" val="1934447576"/>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_5">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40E8D6-300A-EC4E-9A82-8E5FF0C767D0}"/>
              </a:ext>
            </a:extLst>
          </p:cNvPr>
          <p:cNvSpPr/>
          <p:nvPr userDrawn="1"/>
        </p:nvSpPr>
        <p:spPr>
          <a:xfrm>
            <a:off x="1" y="2"/>
            <a:ext cx="3947984" cy="6857999"/>
          </a:xfrm>
          <a:prstGeom prst="rect">
            <a:avLst/>
          </a:prstGeom>
          <a:solidFill>
            <a:srgbClr val="34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1" i="0" dirty="0">
              <a:latin typeface="Montserrat" pitchFamily="2" charset="77"/>
            </a:endParaRPr>
          </a:p>
        </p:txBody>
      </p:sp>
      <p:sp>
        <p:nvSpPr>
          <p:cNvPr id="6" name="Text Placeholder 3">
            <a:extLst>
              <a:ext uri="{FF2B5EF4-FFF2-40B4-BE49-F238E27FC236}">
                <a16:creationId xmlns:a16="http://schemas.microsoft.com/office/drawing/2014/main" id="{9E3BEB8A-DF79-AC42-A490-C8EA1A38BA5E}"/>
              </a:ext>
            </a:extLst>
          </p:cNvPr>
          <p:cNvSpPr>
            <a:spLocks noGrp="1"/>
          </p:cNvSpPr>
          <p:nvPr>
            <p:ph type="body" sz="quarter" idx="13"/>
          </p:nvPr>
        </p:nvSpPr>
        <p:spPr>
          <a:xfrm>
            <a:off x="4572001" y="2097088"/>
            <a:ext cx="3559628" cy="2351088"/>
          </a:xfrm>
        </p:spPr>
        <p:txBody>
          <a:bodyPr/>
          <a:lstStyle>
            <a:lvl1pPr>
              <a:defRPr b="1" i="0">
                <a:latin typeface="Montserrat" pitchFamily="2" charset="77"/>
              </a:defRPr>
            </a:lvl1pPr>
            <a:lvl2pPr>
              <a:defRPr sz="1200"/>
            </a:lvl2pPr>
            <a:lvl3pPr>
              <a:defRPr sz="1200"/>
            </a:lvl3pPr>
            <a:lvl4pPr>
              <a:defRPr sz="1200"/>
            </a:lvl4pPr>
            <a:lvl5pP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8" name="Content Placeholder 2">
            <a:extLst>
              <a:ext uri="{FF2B5EF4-FFF2-40B4-BE49-F238E27FC236}">
                <a16:creationId xmlns:a16="http://schemas.microsoft.com/office/drawing/2014/main" id="{6D3A404B-0E7E-7643-A457-322EEC9B6056}"/>
              </a:ext>
            </a:extLst>
          </p:cNvPr>
          <p:cNvSpPr>
            <a:spLocks noGrp="1"/>
          </p:cNvSpPr>
          <p:nvPr>
            <p:ph idx="1" hasCustomPrompt="1"/>
          </p:nvPr>
        </p:nvSpPr>
        <p:spPr>
          <a:xfrm>
            <a:off x="410106" y="1068758"/>
            <a:ext cx="2958838" cy="838307"/>
          </a:xfrm>
          <a:prstGeom prst="rect">
            <a:avLst/>
          </a:prstGeom>
        </p:spPr>
        <p:txBody>
          <a:bodyPr lIns="90000" tIns="46800" rIns="90000" bIns="46800">
            <a:spAutoFit/>
          </a:bodyPr>
          <a:lstStyle>
            <a:lvl1pPr marL="0" indent="0">
              <a:lnSpc>
                <a:spcPts val="2865"/>
              </a:lnSpc>
              <a:spcBef>
                <a:spcPts val="0"/>
              </a:spcBef>
              <a:spcAft>
                <a:spcPts val="2700"/>
              </a:spcAft>
              <a:buFontTx/>
              <a:buNone/>
              <a:defRPr sz="2700" b="1" i="0" cap="none" baseline="0">
                <a:solidFill>
                  <a:srgbClr val="FFEC00"/>
                </a:solidFill>
                <a:latin typeface="Montserrat ExtraBold" pitchFamily="2" charset="77"/>
              </a:defRPr>
            </a:lvl1pPr>
            <a:lvl2pPr marL="0" indent="0">
              <a:buFontTx/>
              <a:buNone/>
              <a:defRPr sz="1350">
                <a:solidFill>
                  <a:srgbClr val="4B4F53"/>
                </a:solidFill>
                <a:latin typeface="Open Sans" panose="020B0606030504020204" pitchFamily="34" charset="0"/>
                <a:ea typeface="Open Sans" panose="020B0606030504020204" pitchFamily="34" charset="0"/>
                <a:cs typeface="Open Sans" panose="020B0606030504020204" pitchFamily="34" charset="0"/>
              </a:defRPr>
            </a:lvl2pPr>
            <a:lvl3pPr marL="685783" indent="0">
              <a:buFontTx/>
              <a:buNone/>
              <a:defRPr sz="1350"/>
            </a:lvl3pPr>
            <a:lvl4pPr marL="1028675" indent="0">
              <a:buFontTx/>
              <a:buNone/>
              <a:defRPr sz="1350"/>
            </a:lvl4pPr>
            <a:lvl5pPr marL="1371566" indent="0">
              <a:buFontTx/>
              <a:buNone/>
              <a:defRPr sz="1350"/>
            </a:lvl5pPr>
          </a:lstStyle>
          <a:p>
            <a:pPr lvl="0"/>
            <a:r>
              <a:rPr lang="en-US" dirty="0"/>
              <a:t>EDIT MASTER TEXT SYTLES</a:t>
            </a:r>
          </a:p>
        </p:txBody>
      </p:sp>
      <p:sp>
        <p:nvSpPr>
          <p:cNvPr id="9" name="Content Placeholder 2">
            <a:extLst>
              <a:ext uri="{FF2B5EF4-FFF2-40B4-BE49-F238E27FC236}">
                <a16:creationId xmlns:a16="http://schemas.microsoft.com/office/drawing/2014/main" id="{4417CE92-395A-F846-9FCC-AC4D5219D505}"/>
              </a:ext>
            </a:extLst>
          </p:cNvPr>
          <p:cNvSpPr>
            <a:spLocks noGrp="1"/>
          </p:cNvSpPr>
          <p:nvPr>
            <p:ph idx="14" hasCustomPrompt="1"/>
          </p:nvPr>
        </p:nvSpPr>
        <p:spPr>
          <a:xfrm>
            <a:off x="410106" y="2445083"/>
            <a:ext cx="2958838" cy="556179"/>
          </a:xfrm>
          <a:prstGeom prst="rect">
            <a:avLst/>
          </a:prstGeom>
        </p:spPr>
        <p:txBody>
          <a:bodyPr lIns="90000" tIns="46800" rIns="90000" bIns="46800">
            <a:spAutoFit/>
          </a:bodyPr>
          <a:lstStyle>
            <a:lvl1pPr marL="0" indent="0">
              <a:lnSpc>
                <a:spcPct val="100000"/>
              </a:lnSpc>
              <a:spcBef>
                <a:spcPts val="0"/>
              </a:spcBef>
              <a:spcAft>
                <a:spcPts val="2700"/>
              </a:spcAft>
              <a:buFontTx/>
              <a:buNone/>
              <a:defRPr sz="1500" b="1" i="0" cap="none" baseline="0">
                <a:solidFill>
                  <a:schemeClr val="bg1"/>
                </a:solidFill>
                <a:latin typeface="Montserrat" pitchFamily="2" charset="77"/>
              </a:defRPr>
            </a:lvl1pPr>
            <a:lvl2pPr marL="0" indent="0">
              <a:buFontTx/>
              <a:buNone/>
              <a:defRPr sz="1350">
                <a:solidFill>
                  <a:srgbClr val="4B4F53"/>
                </a:solidFill>
                <a:latin typeface="Open Sans" panose="020B0606030504020204" pitchFamily="34" charset="0"/>
                <a:ea typeface="Open Sans" panose="020B0606030504020204" pitchFamily="34" charset="0"/>
                <a:cs typeface="Open Sans" panose="020B0606030504020204" pitchFamily="34" charset="0"/>
              </a:defRPr>
            </a:lvl2pPr>
            <a:lvl3pPr marL="685783" indent="0">
              <a:buFontTx/>
              <a:buNone/>
              <a:defRPr sz="1350"/>
            </a:lvl3pPr>
            <a:lvl4pPr marL="1028675" indent="0">
              <a:buFontTx/>
              <a:buNone/>
              <a:defRPr sz="1350"/>
            </a:lvl4pPr>
            <a:lvl5pPr marL="1371566" indent="0">
              <a:buFontTx/>
              <a:buNone/>
              <a:defRPr sz="1350"/>
            </a:lvl5pPr>
          </a:lstStyle>
          <a:p>
            <a:pPr lvl="0"/>
            <a:r>
              <a:rPr lang="en-GB" dirty="0"/>
              <a:t>Click to edit Master title style</a:t>
            </a:r>
            <a:endParaRPr lang="en-US" dirty="0"/>
          </a:p>
        </p:txBody>
      </p:sp>
    </p:spTree>
    <p:extLst>
      <p:ext uri="{BB962C8B-B14F-4D97-AF65-F5344CB8AC3E}">
        <p14:creationId xmlns:p14="http://schemas.microsoft.com/office/powerpoint/2010/main" val="810146532"/>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_6">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40E8D6-300A-EC4E-9A82-8E5FF0C767D0}"/>
              </a:ext>
            </a:extLst>
          </p:cNvPr>
          <p:cNvSpPr/>
          <p:nvPr userDrawn="1"/>
        </p:nvSpPr>
        <p:spPr>
          <a:xfrm>
            <a:off x="1" y="2"/>
            <a:ext cx="3947984" cy="6857999"/>
          </a:xfrm>
          <a:prstGeom prst="rect">
            <a:avLst/>
          </a:prstGeom>
          <a:solidFill>
            <a:srgbClr val="DED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1" i="0" dirty="0">
              <a:latin typeface="Montserrat" pitchFamily="2" charset="77"/>
            </a:endParaRPr>
          </a:p>
        </p:txBody>
      </p:sp>
      <p:sp>
        <p:nvSpPr>
          <p:cNvPr id="4" name="Text Placeholder 3">
            <a:extLst>
              <a:ext uri="{FF2B5EF4-FFF2-40B4-BE49-F238E27FC236}">
                <a16:creationId xmlns:a16="http://schemas.microsoft.com/office/drawing/2014/main" id="{088B0EFA-3F34-0E4E-876D-DD157F392899}"/>
              </a:ext>
            </a:extLst>
          </p:cNvPr>
          <p:cNvSpPr>
            <a:spLocks noGrp="1"/>
          </p:cNvSpPr>
          <p:nvPr>
            <p:ph type="body" sz="quarter" idx="13"/>
          </p:nvPr>
        </p:nvSpPr>
        <p:spPr>
          <a:xfrm>
            <a:off x="4572001" y="2097088"/>
            <a:ext cx="3559628" cy="2351088"/>
          </a:xfrm>
        </p:spPr>
        <p:txBody>
          <a:bodyPr/>
          <a:lstStyle>
            <a:lvl1pPr>
              <a:defRPr b="1" i="0">
                <a:latin typeface="Montserrat" pitchFamily="2" charset="77"/>
              </a:defRPr>
            </a:lvl1pPr>
            <a:lvl2pPr>
              <a:defRPr sz="1200"/>
            </a:lvl2pPr>
            <a:lvl3pPr>
              <a:defRPr sz="1200"/>
            </a:lvl3pPr>
            <a:lvl4pPr>
              <a:defRPr sz="1200"/>
            </a:lvl4pPr>
            <a:lvl5pPr>
              <a:defRPr sz="12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1" name="Content Placeholder 2">
            <a:extLst>
              <a:ext uri="{FF2B5EF4-FFF2-40B4-BE49-F238E27FC236}">
                <a16:creationId xmlns:a16="http://schemas.microsoft.com/office/drawing/2014/main" id="{492B58B2-F493-734C-8C62-6F498C948669}"/>
              </a:ext>
            </a:extLst>
          </p:cNvPr>
          <p:cNvSpPr>
            <a:spLocks noGrp="1"/>
          </p:cNvSpPr>
          <p:nvPr>
            <p:ph idx="1" hasCustomPrompt="1"/>
          </p:nvPr>
        </p:nvSpPr>
        <p:spPr>
          <a:xfrm>
            <a:off x="410106" y="1068758"/>
            <a:ext cx="2958838" cy="838307"/>
          </a:xfrm>
          <a:prstGeom prst="rect">
            <a:avLst/>
          </a:prstGeom>
        </p:spPr>
        <p:txBody>
          <a:bodyPr lIns="90000" tIns="46800" rIns="90000" bIns="46800">
            <a:spAutoFit/>
          </a:bodyPr>
          <a:lstStyle>
            <a:lvl1pPr marL="0" indent="0">
              <a:lnSpc>
                <a:spcPts val="2865"/>
              </a:lnSpc>
              <a:spcBef>
                <a:spcPts val="0"/>
              </a:spcBef>
              <a:spcAft>
                <a:spcPts val="2700"/>
              </a:spcAft>
              <a:buFontTx/>
              <a:buNone/>
              <a:defRPr sz="2700" b="1" i="0" cap="none" baseline="0">
                <a:solidFill>
                  <a:srgbClr val="343638"/>
                </a:solidFill>
                <a:latin typeface="Montserrat ExtraBold" pitchFamily="2" charset="77"/>
              </a:defRPr>
            </a:lvl1pPr>
            <a:lvl2pPr marL="0" indent="0">
              <a:buFontTx/>
              <a:buNone/>
              <a:defRPr sz="1350">
                <a:solidFill>
                  <a:srgbClr val="4B4F53"/>
                </a:solidFill>
                <a:latin typeface="Open Sans" panose="020B0606030504020204" pitchFamily="34" charset="0"/>
                <a:ea typeface="Open Sans" panose="020B0606030504020204" pitchFamily="34" charset="0"/>
                <a:cs typeface="Open Sans" panose="020B0606030504020204" pitchFamily="34" charset="0"/>
              </a:defRPr>
            </a:lvl2pPr>
            <a:lvl3pPr marL="685783" indent="0">
              <a:buFontTx/>
              <a:buNone/>
              <a:defRPr sz="1350"/>
            </a:lvl3pPr>
            <a:lvl4pPr marL="1028675" indent="0">
              <a:buFontTx/>
              <a:buNone/>
              <a:defRPr sz="1350"/>
            </a:lvl4pPr>
            <a:lvl5pPr marL="1371566" indent="0">
              <a:buFontTx/>
              <a:buNone/>
              <a:defRPr sz="1350"/>
            </a:lvl5pPr>
          </a:lstStyle>
          <a:p>
            <a:pPr lvl="0"/>
            <a:r>
              <a:rPr lang="en-US" dirty="0"/>
              <a:t>EDIT MASTER TEXT STYLES</a:t>
            </a:r>
          </a:p>
        </p:txBody>
      </p:sp>
      <p:sp>
        <p:nvSpPr>
          <p:cNvPr id="6" name="Content Placeholder 2">
            <a:extLst>
              <a:ext uri="{FF2B5EF4-FFF2-40B4-BE49-F238E27FC236}">
                <a16:creationId xmlns:a16="http://schemas.microsoft.com/office/drawing/2014/main" id="{4E981326-7A3A-9349-9B37-4C09076C740B}"/>
              </a:ext>
            </a:extLst>
          </p:cNvPr>
          <p:cNvSpPr>
            <a:spLocks noGrp="1"/>
          </p:cNvSpPr>
          <p:nvPr>
            <p:ph idx="14" hasCustomPrompt="1"/>
          </p:nvPr>
        </p:nvSpPr>
        <p:spPr>
          <a:xfrm>
            <a:off x="410106" y="2445083"/>
            <a:ext cx="2958838" cy="556179"/>
          </a:xfrm>
          <a:prstGeom prst="rect">
            <a:avLst/>
          </a:prstGeom>
        </p:spPr>
        <p:txBody>
          <a:bodyPr lIns="90000" tIns="46800" rIns="90000" bIns="46800">
            <a:spAutoFit/>
          </a:bodyPr>
          <a:lstStyle>
            <a:lvl1pPr marL="0" indent="0">
              <a:lnSpc>
                <a:spcPct val="100000"/>
              </a:lnSpc>
              <a:spcBef>
                <a:spcPts val="0"/>
              </a:spcBef>
              <a:spcAft>
                <a:spcPts val="2700"/>
              </a:spcAft>
              <a:buFontTx/>
              <a:buNone/>
              <a:defRPr sz="1500" b="1" i="0" cap="none" baseline="0">
                <a:solidFill>
                  <a:srgbClr val="343638"/>
                </a:solidFill>
                <a:latin typeface="Montserrat" pitchFamily="2" charset="77"/>
              </a:defRPr>
            </a:lvl1pPr>
            <a:lvl2pPr marL="0" indent="0">
              <a:buFontTx/>
              <a:buNone/>
              <a:defRPr sz="1350">
                <a:solidFill>
                  <a:srgbClr val="4B4F53"/>
                </a:solidFill>
                <a:latin typeface="Open Sans" panose="020B0606030504020204" pitchFamily="34" charset="0"/>
                <a:ea typeface="Open Sans" panose="020B0606030504020204" pitchFamily="34" charset="0"/>
                <a:cs typeface="Open Sans" panose="020B0606030504020204" pitchFamily="34" charset="0"/>
              </a:defRPr>
            </a:lvl2pPr>
            <a:lvl3pPr marL="685783" indent="0">
              <a:buFontTx/>
              <a:buNone/>
              <a:defRPr sz="1350"/>
            </a:lvl3pPr>
            <a:lvl4pPr marL="1028675" indent="0">
              <a:buFontTx/>
              <a:buNone/>
              <a:defRPr sz="1350"/>
            </a:lvl4pPr>
            <a:lvl5pPr marL="1371566" indent="0">
              <a:buFontTx/>
              <a:buNone/>
              <a:defRPr sz="1350"/>
            </a:lvl5pPr>
          </a:lstStyle>
          <a:p>
            <a:pPr lvl="0"/>
            <a:r>
              <a:rPr lang="en-GB" dirty="0"/>
              <a:t>Click to edit Master title style</a:t>
            </a:r>
            <a:endParaRPr lang="en-US" dirty="0"/>
          </a:p>
        </p:txBody>
      </p:sp>
    </p:spTree>
    <p:extLst>
      <p:ext uri="{BB962C8B-B14F-4D97-AF65-F5344CB8AC3E}">
        <p14:creationId xmlns:p14="http://schemas.microsoft.com/office/powerpoint/2010/main" val="327725036"/>
      </p:ext>
    </p:extLst>
  </p:cSld>
  <p:clrMapOvr>
    <a:masterClrMapping/>
  </p:clrMapOvr>
  <p:extLst>
    <p:ext uri="{DCECCB84-F9BA-43D5-87BE-67443E8EF086}">
      <p15:sldGuideLst xmlns:p15="http://schemas.microsoft.com/office/powerpoint/2012/main">
        <p15:guide id="1" orient="horz" pos="1366">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_2">
    <p:bg>
      <p:bgPr>
        <a:solidFill>
          <a:srgbClr val="343638"/>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52601EB-8222-494C-BCAA-ADE1E111F7C6}"/>
              </a:ext>
            </a:extLst>
          </p:cNvPr>
          <p:cNvSpPr/>
          <p:nvPr userDrawn="1"/>
        </p:nvSpPr>
        <p:spPr>
          <a:xfrm>
            <a:off x="783237" y="1101779"/>
            <a:ext cx="7577528" cy="3620124"/>
          </a:xfrm>
          <a:prstGeom prst="rect">
            <a:avLst/>
          </a:prstGeom>
          <a:solidFill>
            <a:srgbClr val="FFE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1" i="0" dirty="0">
              <a:latin typeface="Montserrat" pitchFamily="2" charset="77"/>
            </a:endParaRPr>
          </a:p>
        </p:txBody>
      </p:sp>
      <p:pic>
        <p:nvPicPr>
          <p:cNvPr id="11" name="Picture 10">
            <a:extLst>
              <a:ext uri="{FF2B5EF4-FFF2-40B4-BE49-F238E27FC236}">
                <a16:creationId xmlns:a16="http://schemas.microsoft.com/office/drawing/2014/main" id="{C6C9E5F0-BF7B-554D-90B0-1358E55BDE45}"/>
              </a:ext>
            </a:extLst>
          </p:cNvPr>
          <p:cNvPicPr>
            <a:picLocks noChangeAspect="1"/>
          </p:cNvPicPr>
          <p:nvPr userDrawn="1"/>
        </p:nvPicPr>
        <p:blipFill>
          <a:blip r:embed="rId2"/>
          <a:stretch>
            <a:fillRect/>
          </a:stretch>
        </p:blipFill>
        <p:spPr>
          <a:xfrm>
            <a:off x="3891696" y="5159670"/>
            <a:ext cx="1360610" cy="880395"/>
          </a:xfrm>
          <a:prstGeom prst="rect">
            <a:avLst/>
          </a:prstGeom>
          <a:ln w="6350">
            <a:solidFill>
              <a:schemeClr val="bg1"/>
            </a:solidFill>
          </a:ln>
        </p:spPr>
      </p:pic>
      <p:sp>
        <p:nvSpPr>
          <p:cNvPr id="6" name="Title 1">
            <a:extLst>
              <a:ext uri="{FF2B5EF4-FFF2-40B4-BE49-F238E27FC236}">
                <a16:creationId xmlns:a16="http://schemas.microsoft.com/office/drawing/2014/main" id="{C26D5203-1956-EE46-9EEA-A1A00FAB4259}"/>
              </a:ext>
            </a:extLst>
          </p:cNvPr>
          <p:cNvSpPr>
            <a:spLocks noGrp="1"/>
          </p:cNvSpPr>
          <p:nvPr>
            <p:ph type="ctrTitle" hasCustomPrompt="1"/>
          </p:nvPr>
        </p:nvSpPr>
        <p:spPr>
          <a:xfrm>
            <a:off x="1143000" y="1760403"/>
            <a:ext cx="6858000" cy="735715"/>
          </a:xfrm>
        </p:spPr>
        <p:txBody>
          <a:bodyPr wrap="square" anchor="t" anchorCtr="0">
            <a:spAutoFit/>
          </a:bodyPr>
          <a:lstStyle>
            <a:lvl1pPr algn="ctr">
              <a:lnSpc>
                <a:spcPts val="4965"/>
              </a:lnSpc>
              <a:defRPr sz="4950" b="1" i="0" cap="none" baseline="0">
                <a:solidFill>
                  <a:srgbClr val="343638"/>
                </a:solidFill>
                <a:latin typeface="Montserrat ExtraBold" pitchFamily="2" charset="77"/>
              </a:defRPr>
            </a:lvl1pPr>
          </a:lstStyle>
          <a:p>
            <a:r>
              <a:rPr lang="en-US" dirty="0"/>
              <a:t>TITLE</a:t>
            </a:r>
          </a:p>
        </p:txBody>
      </p:sp>
      <p:sp>
        <p:nvSpPr>
          <p:cNvPr id="7" name="Subtitle 2">
            <a:extLst>
              <a:ext uri="{FF2B5EF4-FFF2-40B4-BE49-F238E27FC236}">
                <a16:creationId xmlns:a16="http://schemas.microsoft.com/office/drawing/2014/main" id="{C5FEA7F5-0D1D-C44D-A184-0DCF7ED81E79}"/>
              </a:ext>
            </a:extLst>
          </p:cNvPr>
          <p:cNvSpPr>
            <a:spLocks noGrp="1"/>
          </p:cNvSpPr>
          <p:nvPr>
            <p:ph type="subTitle" idx="1" hasCustomPrompt="1"/>
          </p:nvPr>
        </p:nvSpPr>
        <p:spPr>
          <a:xfrm>
            <a:off x="1143000" y="2697121"/>
            <a:ext cx="6858000" cy="361637"/>
          </a:xfrm>
          <a:prstGeom prst="rect">
            <a:avLst/>
          </a:prstGeom>
        </p:spPr>
        <p:txBody>
          <a:bodyPr anchor="t" anchorCtr="0">
            <a:spAutoFit/>
          </a:bodyPr>
          <a:lstStyle>
            <a:lvl1pPr marL="0" indent="0" algn="ctr">
              <a:lnSpc>
                <a:spcPts val="2145"/>
              </a:lnSpc>
              <a:spcAft>
                <a:spcPts val="0"/>
              </a:spcAft>
              <a:buNone/>
              <a:defRPr sz="1800" b="1" i="0" cap="none" baseline="0">
                <a:solidFill>
                  <a:srgbClr val="343638"/>
                </a:solidFill>
                <a:latin typeface="Montserrat" pitchFamily="2" charset="77"/>
              </a:defRPr>
            </a:lvl1pPr>
            <a:lvl2pPr marL="342892" indent="0" algn="ctr">
              <a:buNone/>
              <a:defRPr sz="1500"/>
            </a:lvl2pPr>
            <a:lvl3pPr marL="685783" indent="0" algn="ctr">
              <a:buNone/>
              <a:defRPr sz="1350"/>
            </a:lvl3pPr>
            <a:lvl4pPr marL="1028675" indent="0" algn="ctr">
              <a:buNone/>
              <a:defRPr sz="1200"/>
            </a:lvl4pPr>
            <a:lvl5pPr marL="1371566" indent="0" algn="ctr">
              <a:buNone/>
              <a:defRPr sz="1200"/>
            </a:lvl5pPr>
            <a:lvl6pPr marL="1714457" indent="0" algn="ctr">
              <a:buNone/>
              <a:defRPr sz="1200"/>
            </a:lvl6pPr>
            <a:lvl7pPr marL="2057348" indent="0" algn="ctr">
              <a:buNone/>
              <a:defRPr sz="1200"/>
            </a:lvl7pPr>
            <a:lvl8pPr marL="2400240" indent="0" algn="ctr">
              <a:buNone/>
              <a:defRPr sz="1200"/>
            </a:lvl8pPr>
            <a:lvl9pPr marL="2743132" indent="0" algn="ctr">
              <a:buNone/>
              <a:defRPr sz="1200"/>
            </a:lvl9pPr>
          </a:lstStyle>
          <a:p>
            <a:r>
              <a:rPr lang="en-GB" dirty="0"/>
              <a:t>Click to edit master subtitle style</a:t>
            </a:r>
            <a:endParaRPr lang="en-US" dirty="0"/>
          </a:p>
        </p:txBody>
      </p:sp>
      <p:sp>
        <p:nvSpPr>
          <p:cNvPr id="4" name="Text Placeholder 3">
            <a:extLst>
              <a:ext uri="{FF2B5EF4-FFF2-40B4-BE49-F238E27FC236}">
                <a16:creationId xmlns:a16="http://schemas.microsoft.com/office/drawing/2014/main" id="{BE29208B-C450-264C-B433-2E8EEBE58188}"/>
              </a:ext>
            </a:extLst>
          </p:cNvPr>
          <p:cNvSpPr>
            <a:spLocks noGrp="1"/>
          </p:cNvSpPr>
          <p:nvPr>
            <p:ph type="body" sz="quarter" idx="10" hasCustomPrompt="1"/>
          </p:nvPr>
        </p:nvSpPr>
        <p:spPr>
          <a:xfrm>
            <a:off x="3260320" y="3429000"/>
            <a:ext cx="2623361" cy="284578"/>
          </a:xfrm>
        </p:spPr>
        <p:txBody>
          <a:bodyPr>
            <a:normAutofit/>
          </a:bodyPr>
          <a:lstStyle>
            <a:lvl1pPr algn="ctr">
              <a:defRPr sz="1050" b="1" i="0">
                <a:latin typeface="Montserrat" pitchFamily="2" charset="77"/>
                <a:ea typeface="Open Sans" panose="020B0606030504020204" pitchFamily="34" charset="0"/>
                <a:cs typeface="Open Sans" panose="020B0606030504020204" pitchFamily="34" charset="0"/>
              </a:defRPr>
            </a:lvl1pPr>
          </a:lstStyle>
          <a:p>
            <a:pPr lvl="0"/>
            <a:r>
              <a:rPr lang="en-GB" dirty="0"/>
              <a:t>Presented by Name </a:t>
            </a:r>
            <a:r>
              <a:rPr lang="en-GB" dirty="0" err="1"/>
              <a:t>Lastname</a:t>
            </a:r>
            <a:endParaRPr lang="en-GB" dirty="0"/>
          </a:p>
        </p:txBody>
      </p:sp>
      <p:sp>
        <p:nvSpPr>
          <p:cNvPr id="10" name="Text Placeholder 3">
            <a:extLst>
              <a:ext uri="{FF2B5EF4-FFF2-40B4-BE49-F238E27FC236}">
                <a16:creationId xmlns:a16="http://schemas.microsoft.com/office/drawing/2014/main" id="{86FDBFE3-829F-174B-ADAD-2AB150BB5FEE}"/>
              </a:ext>
            </a:extLst>
          </p:cNvPr>
          <p:cNvSpPr>
            <a:spLocks noGrp="1"/>
          </p:cNvSpPr>
          <p:nvPr>
            <p:ph type="body" sz="quarter" idx="11" hasCustomPrompt="1"/>
          </p:nvPr>
        </p:nvSpPr>
        <p:spPr>
          <a:xfrm>
            <a:off x="3260320" y="3756992"/>
            <a:ext cx="2623361" cy="284578"/>
          </a:xfrm>
        </p:spPr>
        <p:txBody>
          <a:bodyPr>
            <a:normAutofit/>
          </a:bodyPr>
          <a:lstStyle>
            <a:lvl1pPr algn="ctr">
              <a:defRPr sz="1050" b="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Day 00 Month, 2019</a:t>
            </a:r>
          </a:p>
        </p:txBody>
      </p:sp>
    </p:spTree>
    <p:extLst>
      <p:ext uri="{BB962C8B-B14F-4D97-AF65-F5344CB8AC3E}">
        <p14:creationId xmlns:p14="http://schemas.microsoft.com/office/powerpoint/2010/main" val="22501176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_7">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940E8D6-300A-EC4E-9A82-8E5FF0C767D0}"/>
              </a:ext>
            </a:extLst>
          </p:cNvPr>
          <p:cNvSpPr/>
          <p:nvPr userDrawn="1"/>
        </p:nvSpPr>
        <p:spPr>
          <a:xfrm>
            <a:off x="-1" y="0"/>
            <a:ext cx="9144001" cy="1202632"/>
          </a:xfrm>
          <a:prstGeom prst="rect">
            <a:avLst/>
          </a:prstGeom>
          <a:solidFill>
            <a:srgbClr val="FFE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1" i="0" dirty="0">
              <a:latin typeface="Montserrat" pitchFamily="2" charset="77"/>
            </a:endParaRPr>
          </a:p>
        </p:txBody>
      </p:sp>
      <p:sp>
        <p:nvSpPr>
          <p:cNvPr id="11" name="Title 1">
            <a:extLst>
              <a:ext uri="{FF2B5EF4-FFF2-40B4-BE49-F238E27FC236}">
                <a16:creationId xmlns:a16="http://schemas.microsoft.com/office/drawing/2014/main" id="{2F0C1D64-9D1E-B343-8DEB-C2D0FB3D6AD4}"/>
              </a:ext>
            </a:extLst>
          </p:cNvPr>
          <p:cNvSpPr>
            <a:spLocks noGrp="1"/>
          </p:cNvSpPr>
          <p:nvPr>
            <p:ph type="title"/>
          </p:nvPr>
        </p:nvSpPr>
        <p:spPr>
          <a:xfrm>
            <a:off x="421248" y="2"/>
            <a:ext cx="7886700" cy="1202633"/>
          </a:xfrm>
        </p:spPr>
        <p:txBody>
          <a:bodyPr lIns="90000" tIns="46800" rIns="90000" bIns="46800">
            <a:normAutofit/>
          </a:bodyPr>
          <a:lstStyle>
            <a:lvl1pPr>
              <a:defRPr sz="2400" cap="none" baseline="0">
                <a:solidFill>
                  <a:srgbClr val="343638"/>
                </a:solidFill>
              </a:defRPr>
            </a:lvl1pPr>
          </a:lstStyle>
          <a:p>
            <a:r>
              <a:rPr lang="en-GB" dirty="0"/>
              <a:t>Click to edit Master title style</a:t>
            </a:r>
            <a:endParaRPr lang="en-US" dirty="0"/>
          </a:p>
        </p:txBody>
      </p:sp>
      <p:sp>
        <p:nvSpPr>
          <p:cNvPr id="10" name="Text Placeholder 2">
            <a:extLst>
              <a:ext uri="{FF2B5EF4-FFF2-40B4-BE49-F238E27FC236}">
                <a16:creationId xmlns:a16="http://schemas.microsoft.com/office/drawing/2014/main" id="{761DCB31-137F-3E4A-AEDF-EEF49860190B}"/>
              </a:ext>
            </a:extLst>
          </p:cNvPr>
          <p:cNvSpPr>
            <a:spLocks noGrp="1"/>
          </p:cNvSpPr>
          <p:nvPr>
            <p:ph type="body" sz="quarter" idx="11"/>
          </p:nvPr>
        </p:nvSpPr>
        <p:spPr>
          <a:xfrm>
            <a:off x="421248" y="1654629"/>
            <a:ext cx="8092642" cy="3875314"/>
          </a:xfrm>
        </p:spPr>
        <p:txBody>
          <a:bodyPr/>
          <a:lstStyle>
            <a:lvl1pPr>
              <a:defRPr sz="1500" b="1" i="0">
                <a:solidFill>
                  <a:srgbClr val="343638"/>
                </a:solidFill>
                <a:latin typeface="Montserrat" pitchFamily="2" charset="77"/>
              </a:defRPr>
            </a:lvl1pPr>
            <a:lvl2pPr>
              <a:lnSpc>
                <a:spcPct val="100000"/>
              </a:lnSpc>
              <a:spcBef>
                <a:spcPts val="0"/>
              </a:spcBef>
              <a:spcAft>
                <a:spcPts val="450"/>
              </a:spcAft>
              <a:defRPr sz="12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2pPr>
            <a:lvl3pPr marL="270272" indent="-135731">
              <a:lnSpc>
                <a:spcPct val="100000"/>
              </a:lnSpc>
              <a:spcBef>
                <a:spcPts val="0"/>
              </a:spcBef>
              <a:tabLst/>
              <a:defRPr sz="12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3pPr>
            <a:lvl4pPr marL="400050" indent="-97631">
              <a:lnSpc>
                <a:spcPct val="100000"/>
              </a:lnSpc>
              <a:spcBef>
                <a:spcPts val="0"/>
              </a:spcBef>
              <a:tabLst/>
              <a:defRPr sz="12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4pPr>
            <a:lvl5pPr marL="535781" indent="-135731">
              <a:lnSpc>
                <a:spcPct val="100000"/>
              </a:lnSpc>
              <a:spcBef>
                <a:spcPts val="0"/>
              </a:spcBef>
              <a:tabLst/>
              <a:defRPr sz="12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434073594"/>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_8">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6E48AE8-5874-5440-971A-953B75E6B2E1}"/>
              </a:ext>
            </a:extLst>
          </p:cNvPr>
          <p:cNvSpPr/>
          <p:nvPr userDrawn="1"/>
        </p:nvSpPr>
        <p:spPr>
          <a:xfrm>
            <a:off x="-1" y="2"/>
            <a:ext cx="9144001" cy="1202633"/>
          </a:xfrm>
          <a:prstGeom prst="rect">
            <a:avLst/>
          </a:prstGeom>
          <a:solidFill>
            <a:srgbClr val="34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1" i="0" dirty="0">
              <a:solidFill>
                <a:srgbClr val="343638"/>
              </a:solidFill>
              <a:latin typeface="Montserrat" pitchFamily="2" charset="77"/>
            </a:endParaRPr>
          </a:p>
        </p:txBody>
      </p:sp>
      <p:sp>
        <p:nvSpPr>
          <p:cNvPr id="10" name="Title 1">
            <a:extLst>
              <a:ext uri="{FF2B5EF4-FFF2-40B4-BE49-F238E27FC236}">
                <a16:creationId xmlns:a16="http://schemas.microsoft.com/office/drawing/2014/main" id="{46DF5DD4-3027-0F46-967C-A7F6C2A7BFBA}"/>
              </a:ext>
            </a:extLst>
          </p:cNvPr>
          <p:cNvSpPr>
            <a:spLocks noGrp="1"/>
          </p:cNvSpPr>
          <p:nvPr>
            <p:ph type="title"/>
          </p:nvPr>
        </p:nvSpPr>
        <p:spPr>
          <a:xfrm>
            <a:off x="421248" y="2"/>
            <a:ext cx="7886700" cy="1202633"/>
          </a:xfrm>
        </p:spPr>
        <p:txBody>
          <a:bodyPr lIns="90000" tIns="46800" rIns="90000" bIns="46800">
            <a:normAutofit/>
          </a:bodyPr>
          <a:lstStyle>
            <a:lvl1pPr>
              <a:defRPr sz="2400" cap="none" baseline="0">
                <a:solidFill>
                  <a:srgbClr val="FFEC00"/>
                </a:solidFill>
              </a:defRPr>
            </a:lvl1pPr>
          </a:lstStyle>
          <a:p>
            <a:r>
              <a:rPr lang="en-GB" dirty="0"/>
              <a:t>Click to edit Master title style</a:t>
            </a:r>
            <a:endParaRPr lang="en-US" dirty="0"/>
          </a:p>
        </p:txBody>
      </p:sp>
      <p:sp>
        <p:nvSpPr>
          <p:cNvPr id="7" name="Text Placeholder 2">
            <a:extLst>
              <a:ext uri="{FF2B5EF4-FFF2-40B4-BE49-F238E27FC236}">
                <a16:creationId xmlns:a16="http://schemas.microsoft.com/office/drawing/2014/main" id="{ADD9FCE1-C0D1-6245-9161-BA8314A6FBDD}"/>
              </a:ext>
            </a:extLst>
          </p:cNvPr>
          <p:cNvSpPr>
            <a:spLocks noGrp="1"/>
          </p:cNvSpPr>
          <p:nvPr>
            <p:ph type="body" sz="quarter" idx="11"/>
          </p:nvPr>
        </p:nvSpPr>
        <p:spPr>
          <a:xfrm>
            <a:off x="421248" y="1654629"/>
            <a:ext cx="8092642" cy="3875314"/>
          </a:xfrm>
        </p:spPr>
        <p:txBody>
          <a:bodyPr/>
          <a:lstStyle>
            <a:lvl1pPr>
              <a:defRPr sz="1500" b="1" i="0">
                <a:solidFill>
                  <a:srgbClr val="343638"/>
                </a:solidFill>
                <a:latin typeface="Montserrat" pitchFamily="2" charset="77"/>
              </a:defRPr>
            </a:lvl1pPr>
            <a:lvl2pPr>
              <a:lnSpc>
                <a:spcPct val="100000"/>
              </a:lnSpc>
              <a:spcBef>
                <a:spcPts val="0"/>
              </a:spcBef>
              <a:spcAft>
                <a:spcPts val="450"/>
              </a:spcAft>
              <a:defRPr sz="12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2pPr>
            <a:lvl3pPr marL="270272" indent="-135731">
              <a:lnSpc>
                <a:spcPct val="100000"/>
              </a:lnSpc>
              <a:spcBef>
                <a:spcPts val="0"/>
              </a:spcBef>
              <a:tabLst/>
              <a:defRPr sz="12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3pPr>
            <a:lvl4pPr marL="400050" indent="-97631">
              <a:lnSpc>
                <a:spcPct val="100000"/>
              </a:lnSpc>
              <a:spcBef>
                <a:spcPts val="0"/>
              </a:spcBef>
              <a:tabLst/>
              <a:defRPr sz="12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4pPr>
            <a:lvl5pPr marL="535781" indent="-135731">
              <a:lnSpc>
                <a:spcPct val="100000"/>
              </a:lnSpc>
              <a:spcBef>
                <a:spcPts val="0"/>
              </a:spcBef>
              <a:tabLst/>
              <a:defRPr sz="12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93589413"/>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_9">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E787809-95D2-644C-9743-13211CBC4708}"/>
              </a:ext>
            </a:extLst>
          </p:cNvPr>
          <p:cNvSpPr>
            <a:spLocks noGrp="1"/>
          </p:cNvSpPr>
          <p:nvPr>
            <p:ph type="title"/>
          </p:nvPr>
        </p:nvSpPr>
        <p:spPr>
          <a:xfrm>
            <a:off x="421248" y="2"/>
            <a:ext cx="7886700" cy="1202633"/>
          </a:xfrm>
        </p:spPr>
        <p:txBody>
          <a:bodyPr lIns="90000" tIns="46800" rIns="90000" bIns="46800">
            <a:normAutofit/>
          </a:bodyPr>
          <a:lstStyle>
            <a:lvl1pPr>
              <a:defRPr sz="2400" cap="none" baseline="0">
                <a:solidFill>
                  <a:srgbClr val="343638"/>
                </a:solidFill>
              </a:defRPr>
            </a:lvl1pPr>
          </a:lstStyle>
          <a:p>
            <a:r>
              <a:rPr lang="en-GB" dirty="0"/>
              <a:t>Click to edit Master title style</a:t>
            </a:r>
            <a:endParaRPr lang="en-US" dirty="0"/>
          </a:p>
        </p:txBody>
      </p:sp>
      <p:sp>
        <p:nvSpPr>
          <p:cNvPr id="8" name="Text Placeholder 2">
            <a:extLst>
              <a:ext uri="{FF2B5EF4-FFF2-40B4-BE49-F238E27FC236}">
                <a16:creationId xmlns:a16="http://schemas.microsoft.com/office/drawing/2014/main" id="{61E50CE7-2E4A-874B-9120-C6A95EB87CB7}"/>
              </a:ext>
            </a:extLst>
          </p:cNvPr>
          <p:cNvSpPr>
            <a:spLocks noGrp="1"/>
          </p:cNvSpPr>
          <p:nvPr>
            <p:ph type="body" sz="quarter" idx="11"/>
          </p:nvPr>
        </p:nvSpPr>
        <p:spPr>
          <a:xfrm>
            <a:off x="421248" y="1654629"/>
            <a:ext cx="8092642" cy="3875314"/>
          </a:xfrm>
        </p:spPr>
        <p:txBody>
          <a:bodyPr/>
          <a:lstStyle>
            <a:lvl1pPr>
              <a:defRPr sz="1500" b="1" i="0">
                <a:solidFill>
                  <a:srgbClr val="343638"/>
                </a:solidFill>
                <a:latin typeface="Montserrat" pitchFamily="2" charset="77"/>
              </a:defRPr>
            </a:lvl1pPr>
            <a:lvl2pPr>
              <a:lnSpc>
                <a:spcPct val="100000"/>
              </a:lnSpc>
              <a:spcBef>
                <a:spcPts val="0"/>
              </a:spcBef>
              <a:spcAft>
                <a:spcPts val="450"/>
              </a:spcAft>
              <a:defRPr sz="12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2pPr>
            <a:lvl3pPr marL="270272" indent="-135731">
              <a:lnSpc>
                <a:spcPct val="100000"/>
              </a:lnSpc>
              <a:spcBef>
                <a:spcPts val="0"/>
              </a:spcBef>
              <a:tabLst/>
              <a:defRPr sz="12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3pPr>
            <a:lvl4pPr marL="400050" indent="-97631">
              <a:lnSpc>
                <a:spcPct val="100000"/>
              </a:lnSpc>
              <a:spcBef>
                <a:spcPts val="0"/>
              </a:spcBef>
              <a:tabLst/>
              <a:defRPr sz="12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4pPr>
            <a:lvl5pPr marL="535781" indent="-135731">
              <a:lnSpc>
                <a:spcPct val="100000"/>
              </a:lnSpc>
              <a:spcBef>
                <a:spcPts val="0"/>
              </a:spcBef>
              <a:tabLst/>
              <a:defRPr sz="12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4776407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ontent_10">
    <p:bg>
      <p:bgPr>
        <a:solidFill>
          <a:srgbClr val="343638"/>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255E213-A518-694B-9608-8584150F4527}"/>
              </a:ext>
            </a:extLst>
          </p:cNvPr>
          <p:cNvSpPr>
            <a:spLocks noGrp="1"/>
          </p:cNvSpPr>
          <p:nvPr>
            <p:ph type="title"/>
          </p:nvPr>
        </p:nvSpPr>
        <p:spPr>
          <a:xfrm>
            <a:off x="421248" y="2"/>
            <a:ext cx="7886700" cy="1202633"/>
          </a:xfrm>
        </p:spPr>
        <p:txBody>
          <a:bodyPr lIns="90000" tIns="46800" rIns="90000" bIns="46800">
            <a:normAutofit/>
          </a:bodyPr>
          <a:lstStyle>
            <a:lvl1pPr>
              <a:defRPr sz="2400" cap="none" baseline="0">
                <a:solidFill>
                  <a:srgbClr val="FFEC00"/>
                </a:solidFill>
              </a:defRPr>
            </a:lvl1pPr>
          </a:lstStyle>
          <a:p>
            <a:r>
              <a:rPr lang="en-GB" dirty="0"/>
              <a:t>Click to edit Master title style</a:t>
            </a:r>
            <a:endParaRPr lang="en-US" dirty="0"/>
          </a:p>
        </p:txBody>
      </p:sp>
      <p:pic>
        <p:nvPicPr>
          <p:cNvPr id="8" name="Picture 7">
            <a:extLst>
              <a:ext uri="{FF2B5EF4-FFF2-40B4-BE49-F238E27FC236}">
                <a16:creationId xmlns:a16="http://schemas.microsoft.com/office/drawing/2014/main" id="{B4F9E721-EB91-1141-9625-C805DFF0AA9D}"/>
              </a:ext>
            </a:extLst>
          </p:cNvPr>
          <p:cNvPicPr>
            <a:picLocks noChangeAspect="1"/>
          </p:cNvPicPr>
          <p:nvPr userDrawn="1"/>
        </p:nvPicPr>
        <p:blipFill>
          <a:blip r:embed="rId2"/>
          <a:stretch>
            <a:fillRect/>
          </a:stretch>
        </p:blipFill>
        <p:spPr>
          <a:xfrm>
            <a:off x="8202403" y="6201943"/>
            <a:ext cx="680717" cy="440464"/>
          </a:xfrm>
          <a:prstGeom prst="rect">
            <a:avLst/>
          </a:prstGeom>
          <a:ln w="6350">
            <a:solidFill>
              <a:schemeClr val="bg1"/>
            </a:solidFill>
          </a:ln>
        </p:spPr>
      </p:pic>
      <p:sp>
        <p:nvSpPr>
          <p:cNvPr id="9" name="Text Placeholder 2">
            <a:extLst>
              <a:ext uri="{FF2B5EF4-FFF2-40B4-BE49-F238E27FC236}">
                <a16:creationId xmlns:a16="http://schemas.microsoft.com/office/drawing/2014/main" id="{7A7DF19B-F192-784C-9868-1B9AF96A795C}"/>
              </a:ext>
            </a:extLst>
          </p:cNvPr>
          <p:cNvSpPr>
            <a:spLocks noGrp="1"/>
          </p:cNvSpPr>
          <p:nvPr>
            <p:ph type="body" sz="quarter" idx="11"/>
          </p:nvPr>
        </p:nvSpPr>
        <p:spPr>
          <a:xfrm>
            <a:off x="421248" y="1654629"/>
            <a:ext cx="8092642" cy="3875314"/>
          </a:xfrm>
        </p:spPr>
        <p:txBody>
          <a:bodyPr/>
          <a:lstStyle>
            <a:lvl1pPr>
              <a:defRPr sz="1500" b="1" i="0">
                <a:solidFill>
                  <a:schemeClr val="bg1"/>
                </a:solidFill>
                <a:latin typeface="Montserrat" pitchFamily="2" charset="77"/>
              </a:defRPr>
            </a:lvl1pPr>
            <a:lvl2pPr>
              <a:lnSpc>
                <a:spcPct val="100000"/>
              </a:lnSpc>
              <a:spcBef>
                <a:spcPts val="0"/>
              </a:spcBef>
              <a:spcAft>
                <a:spcPts val="450"/>
              </a:spcAft>
              <a:defRPr sz="12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270272" indent="-135731">
              <a:lnSpc>
                <a:spcPct val="100000"/>
              </a:lnSpc>
              <a:spcBef>
                <a:spcPts val="0"/>
              </a:spcBef>
              <a:tabLst/>
              <a:defRPr sz="12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400050" indent="-97631">
              <a:lnSpc>
                <a:spcPct val="100000"/>
              </a:lnSpc>
              <a:spcBef>
                <a:spcPts val="0"/>
              </a:spcBef>
              <a:tabLst/>
              <a:defRPr sz="12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535781" indent="-135731">
              <a:lnSpc>
                <a:spcPct val="100000"/>
              </a:lnSpc>
              <a:spcBef>
                <a:spcPts val="0"/>
              </a:spcBef>
              <a:tabLst/>
              <a:defRPr sz="12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41751535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_11">
    <p:bg>
      <p:bgPr>
        <a:solidFill>
          <a:srgbClr val="DEDEE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E787809-95D2-644C-9743-13211CBC4708}"/>
              </a:ext>
            </a:extLst>
          </p:cNvPr>
          <p:cNvSpPr>
            <a:spLocks noGrp="1"/>
          </p:cNvSpPr>
          <p:nvPr>
            <p:ph type="title"/>
          </p:nvPr>
        </p:nvSpPr>
        <p:spPr>
          <a:xfrm>
            <a:off x="421248" y="2"/>
            <a:ext cx="7886700" cy="1202633"/>
          </a:xfrm>
        </p:spPr>
        <p:txBody>
          <a:bodyPr lIns="90000" tIns="46800" rIns="90000" bIns="46800">
            <a:normAutofit/>
          </a:bodyPr>
          <a:lstStyle>
            <a:lvl1pPr>
              <a:defRPr sz="2400" cap="none" baseline="0">
                <a:solidFill>
                  <a:srgbClr val="343638"/>
                </a:solidFill>
              </a:defRPr>
            </a:lvl1pPr>
          </a:lstStyle>
          <a:p>
            <a:r>
              <a:rPr lang="en-GB" dirty="0"/>
              <a:t>Click to edit Master title style</a:t>
            </a:r>
            <a:endParaRPr lang="en-US" dirty="0"/>
          </a:p>
        </p:txBody>
      </p:sp>
      <p:sp>
        <p:nvSpPr>
          <p:cNvPr id="7" name="Text Placeholder 2">
            <a:extLst>
              <a:ext uri="{FF2B5EF4-FFF2-40B4-BE49-F238E27FC236}">
                <a16:creationId xmlns:a16="http://schemas.microsoft.com/office/drawing/2014/main" id="{A02FCC32-5D20-6042-96B7-37A2BFD738C0}"/>
              </a:ext>
            </a:extLst>
          </p:cNvPr>
          <p:cNvSpPr>
            <a:spLocks noGrp="1"/>
          </p:cNvSpPr>
          <p:nvPr>
            <p:ph type="body" sz="quarter" idx="11"/>
          </p:nvPr>
        </p:nvSpPr>
        <p:spPr>
          <a:xfrm>
            <a:off x="421248" y="1654629"/>
            <a:ext cx="8092642" cy="3875314"/>
          </a:xfrm>
        </p:spPr>
        <p:txBody>
          <a:bodyPr/>
          <a:lstStyle>
            <a:lvl1pPr>
              <a:defRPr sz="1500" b="1" i="0">
                <a:solidFill>
                  <a:srgbClr val="343638"/>
                </a:solidFill>
                <a:latin typeface="Montserrat" pitchFamily="2" charset="77"/>
              </a:defRPr>
            </a:lvl1pPr>
            <a:lvl2pPr>
              <a:lnSpc>
                <a:spcPct val="100000"/>
              </a:lnSpc>
              <a:spcBef>
                <a:spcPts val="0"/>
              </a:spcBef>
              <a:spcAft>
                <a:spcPts val="450"/>
              </a:spcAft>
              <a:defRPr sz="12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2pPr>
            <a:lvl3pPr marL="270272" indent="-135731">
              <a:lnSpc>
                <a:spcPct val="100000"/>
              </a:lnSpc>
              <a:spcBef>
                <a:spcPts val="0"/>
              </a:spcBef>
              <a:tabLst/>
              <a:defRPr sz="12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3pPr>
            <a:lvl4pPr marL="400050" indent="-97631">
              <a:lnSpc>
                <a:spcPct val="100000"/>
              </a:lnSpc>
              <a:spcBef>
                <a:spcPts val="0"/>
              </a:spcBef>
              <a:tabLst/>
              <a:defRPr sz="12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4pPr>
            <a:lvl5pPr marL="535781" indent="-135731">
              <a:lnSpc>
                <a:spcPct val="100000"/>
              </a:lnSpc>
              <a:spcBef>
                <a:spcPts val="0"/>
              </a:spcBef>
              <a:tabLst/>
              <a:defRPr sz="12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9209453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_12">
    <p:spTree>
      <p:nvGrpSpPr>
        <p:cNvPr id="1" name=""/>
        <p:cNvGrpSpPr/>
        <p:nvPr/>
      </p:nvGrpSpPr>
      <p:grpSpPr>
        <a:xfrm>
          <a:off x="0" y="0"/>
          <a:ext cx="0" cy="0"/>
          <a:chOff x="0" y="0"/>
          <a:chExt cx="0" cy="0"/>
        </a:xfrm>
      </p:grpSpPr>
      <p:sp>
        <p:nvSpPr>
          <p:cNvPr id="8" name="Picture Placeholder 15">
            <a:extLst>
              <a:ext uri="{FF2B5EF4-FFF2-40B4-BE49-F238E27FC236}">
                <a16:creationId xmlns:a16="http://schemas.microsoft.com/office/drawing/2014/main" id="{AD367326-00F1-714B-8BE2-22FCF02A4610}"/>
              </a:ext>
            </a:extLst>
          </p:cNvPr>
          <p:cNvSpPr>
            <a:spLocks noGrp="1"/>
          </p:cNvSpPr>
          <p:nvPr>
            <p:ph type="pic" sz="quarter" idx="10"/>
          </p:nvPr>
        </p:nvSpPr>
        <p:spPr>
          <a:xfrm>
            <a:off x="494110" y="1818473"/>
            <a:ext cx="2223453" cy="3997325"/>
          </a:xfrm>
          <a:prstGeom prst="rect">
            <a:avLst/>
          </a:prstGeom>
        </p:spPr>
        <p:txBody>
          <a:bodyPr/>
          <a:lstStyle/>
          <a:p>
            <a:r>
              <a:rPr lang="en-GB"/>
              <a:t>Click icon to add picture</a:t>
            </a:r>
            <a:endParaRPr lang="en-US" dirty="0"/>
          </a:p>
        </p:txBody>
      </p:sp>
      <p:sp>
        <p:nvSpPr>
          <p:cNvPr id="9" name="Picture Placeholder 15">
            <a:extLst>
              <a:ext uri="{FF2B5EF4-FFF2-40B4-BE49-F238E27FC236}">
                <a16:creationId xmlns:a16="http://schemas.microsoft.com/office/drawing/2014/main" id="{64C4C768-1C62-7A4F-8F79-D5A425949B4B}"/>
              </a:ext>
            </a:extLst>
          </p:cNvPr>
          <p:cNvSpPr>
            <a:spLocks noGrp="1"/>
          </p:cNvSpPr>
          <p:nvPr>
            <p:ph type="pic" sz="quarter" idx="11"/>
          </p:nvPr>
        </p:nvSpPr>
        <p:spPr>
          <a:xfrm>
            <a:off x="2828295" y="1826206"/>
            <a:ext cx="1899377" cy="2838377"/>
          </a:xfrm>
          <a:prstGeom prst="rect">
            <a:avLst/>
          </a:prstGeom>
        </p:spPr>
        <p:txBody>
          <a:bodyPr/>
          <a:lstStyle/>
          <a:p>
            <a:r>
              <a:rPr lang="en-GB"/>
              <a:t>Click icon to add picture</a:t>
            </a:r>
            <a:endParaRPr lang="en-US" dirty="0"/>
          </a:p>
        </p:txBody>
      </p:sp>
      <p:sp>
        <p:nvSpPr>
          <p:cNvPr id="10" name="Picture Placeholder 15">
            <a:extLst>
              <a:ext uri="{FF2B5EF4-FFF2-40B4-BE49-F238E27FC236}">
                <a16:creationId xmlns:a16="http://schemas.microsoft.com/office/drawing/2014/main" id="{48F1D0F9-6E1F-5D47-B8F8-06FAC367AC6B}"/>
              </a:ext>
            </a:extLst>
          </p:cNvPr>
          <p:cNvSpPr>
            <a:spLocks noGrp="1"/>
          </p:cNvSpPr>
          <p:nvPr>
            <p:ph type="pic" sz="quarter" idx="12"/>
          </p:nvPr>
        </p:nvSpPr>
        <p:spPr>
          <a:xfrm>
            <a:off x="2838234" y="4812797"/>
            <a:ext cx="1899377" cy="1001412"/>
          </a:xfrm>
          <a:prstGeom prst="rect">
            <a:avLst/>
          </a:prstGeom>
        </p:spPr>
        <p:txBody>
          <a:bodyPr/>
          <a:lstStyle/>
          <a:p>
            <a:r>
              <a:rPr lang="en-GB"/>
              <a:t>Click icon to add picture</a:t>
            </a:r>
            <a:endParaRPr lang="en-US" dirty="0"/>
          </a:p>
        </p:txBody>
      </p:sp>
      <p:sp>
        <p:nvSpPr>
          <p:cNvPr id="11" name="Picture Placeholder 15">
            <a:extLst>
              <a:ext uri="{FF2B5EF4-FFF2-40B4-BE49-F238E27FC236}">
                <a16:creationId xmlns:a16="http://schemas.microsoft.com/office/drawing/2014/main" id="{780925FD-A956-5843-8836-AF41613AD9FB}"/>
              </a:ext>
            </a:extLst>
          </p:cNvPr>
          <p:cNvSpPr>
            <a:spLocks noGrp="1"/>
          </p:cNvSpPr>
          <p:nvPr>
            <p:ph type="pic" sz="quarter" idx="13"/>
          </p:nvPr>
        </p:nvSpPr>
        <p:spPr>
          <a:xfrm>
            <a:off x="4848424" y="1818406"/>
            <a:ext cx="1899377" cy="1772753"/>
          </a:xfrm>
          <a:prstGeom prst="rect">
            <a:avLst/>
          </a:prstGeom>
        </p:spPr>
        <p:txBody>
          <a:bodyPr/>
          <a:lstStyle/>
          <a:p>
            <a:r>
              <a:rPr lang="en-GB"/>
              <a:t>Click icon to add picture</a:t>
            </a:r>
            <a:endParaRPr lang="en-US" dirty="0"/>
          </a:p>
        </p:txBody>
      </p:sp>
      <p:sp>
        <p:nvSpPr>
          <p:cNvPr id="14" name="Picture Placeholder 15">
            <a:extLst>
              <a:ext uri="{FF2B5EF4-FFF2-40B4-BE49-F238E27FC236}">
                <a16:creationId xmlns:a16="http://schemas.microsoft.com/office/drawing/2014/main" id="{EDABD615-73EB-7143-A5B8-E51E84636D69}"/>
              </a:ext>
            </a:extLst>
          </p:cNvPr>
          <p:cNvSpPr>
            <a:spLocks noGrp="1"/>
          </p:cNvSpPr>
          <p:nvPr>
            <p:ph type="pic" sz="quarter" idx="14"/>
          </p:nvPr>
        </p:nvSpPr>
        <p:spPr>
          <a:xfrm>
            <a:off x="4848424" y="3732150"/>
            <a:ext cx="1899377" cy="2083647"/>
          </a:xfrm>
          <a:prstGeom prst="rect">
            <a:avLst/>
          </a:prstGeom>
        </p:spPr>
        <p:txBody>
          <a:bodyPr/>
          <a:lstStyle/>
          <a:p>
            <a:r>
              <a:rPr lang="en-GB"/>
              <a:t>Click icon to add picture</a:t>
            </a:r>
            <a:endParaRPr lang="en-US" dirty="0"/>
          </a:p>
        </p:txBody>
      </p:sp>
      <p:sp>
        <p:nvSpPr>
          <p:cNvPr id="15" name="Picture Placeholder 15">
            <a:extLst>
              <a:ext uri="{FF2B5EF4-FFF2-40B4-BE49-F238E27FC236}">
                <a16:creationId xmlns:a16="http://schemas.microsoft.com/office/drawing/2014/main" id="{80C31EFC-C1FA-BC43-AFB5-056D88C263C4}"/>
              </a:ext>
            </a:extLst>
          </p:cNvPr>
          <p:cNvSpPr>
            <a:spLocks noGrp="1"/>
          </p:cNvSpPr>
          <p:nvPr>
            <p:ph type="pic" sz="quarter" idx="15"/>
          </p:nvPr>
        </p:nvSpPr>
        <p:spPr>
          <a:xfrm>
            <a:off x="6861097" y="1818473"/>
            <a:ext cx="1758775" cy="3997325"/>
          </a:xfrm>
          <a:prstGeom prst="rect">
            <a:avLst/>
          </a:prstGeom>
        </p:spPr>
        <p:txBody>
          <a:bodyPr/>
          <a:lstStyle/>
          <a:p>
            <a:r>
              <a:rPr lang="en-GB"/>
              <a:t>Click icon to add picture</a:t>
            </a:r>
            <a:endParaRPr lang="en-US" dirty="0"/>
          </a:p>
        </p:txBody>
      </p:sp>
      <p:sp>
        <p:nvSpPr>
          <p:cNvPr id="12" name="Rectangle 11">
            <a:extLst>
              <a:ext uri="{FF2B5EF4-FFF2-40B4-BE49-F238E27FC236}">
                <a16:creationId xmlns:a16="http://schemas.microsoft.com/office/drawing/2014/main" id="{1D1E374D-8850-F84A-853E-2F091AFD6A8C}"/>
              </a:ext>
            </a:extLst>
          </p:cNvPr>
          <p:cNvSpPr/>
          <p:nvPr userDrawn="1"/>
        </p:nvSpPr>
        <p:spPr>
          <a:xfrm>
            <a:off x="-1" y="1"/>
            <a:ext cx="9144001" cy="1202635"/>
          </a:xfrm>
          <a:prstGeom prst="rect">
            <a:avLst/>
          </a:prstGeom>
          <a:solidFill>
            <a:srgbClr val="FFE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1" i="0" dirty="0">
              <a:latin typeface="Montserrat" pitchFamily="2" charset="77"/>
            </a:endParaRPr>
          </a:p>
        </p:txBody>
      </p:sp>
      <p:sp>
        <p:nvSpPr>
          <p:cNvPr id="13" name="Title 1">
            <a:extLst>
              <a:ext uri="{FF2B5EF4-FFF2-40B4-BE49-F238E27FC236}">
                <a16:creationId xmlns:a16="http://schemas.microsoft.com/office/drawing/2014/main" id="{D7351A98-2531-304A-B8E4-95645B8CEC61}"/>
              </a:ext>
            </a:extLst>
          </p:cNvPr>
          <p:cNvSpPr>
            <a:spLocks noGrp="1"/>
          </p:cNvSpPr>
          <p:nvPr>
            <p:ph type="title"/>
          </p:nvPr>
        </p:nvSpPr>
        <p:spPr>
          <a:xfrm>
            <a:off x="421248" y="2"/>
            <a:ext cx="7886700" cy="1202633"/>
          </a:xfrm>
        </p:spPr>
        <p:txBody>
          <a:bodyPr lIns="90000" tIns="46800" rIns="90000" bIns="46800">
            <a:normAutofit/>
          </a:bodyPr>
          <a:lstStyle>
            <a:lvl1pPr>
              <a:defRPr sz="2400" cap="none" baseline="0">
                <a:solidFill>
                  <a:srgbClr val="343638"/>
                </a:solidFill>
              </a:defRPr>
            </a:lvl1pPr>
          </a:lstStyle>
          <a:p>
            <a:r>
              <a:rPr lang="en-GB" dirty="0"/>
              <a:t>Click to edit Master title style</a:t>
            </a:r>
            <a:endParaRPr lang="en-US" dirty="0"/>
          </a:p>
        </p:txBody>
      </p:sp>
    </p:spTree>
    <p:extLst>
      <p:ext uri="{BB962C8B-B14F-4D97-AF65-F5344CB8AC3E}">
        <p14:creationId xmlns:p14="http://schemas.microsoft.com/office/powerpoint/2010/main" val="1735811341"/>
      </p:ext>
    </p:extLst>
  </p:cSld>
  <p:clrMapOvr>
    <a:masterClrMapping/>
  </p:clrMapOvr>
  <p:extLst>
    <p:ext uri="{DCECCB84-F9BA-43D5-87BE-67443E8EF086}">
      <p15:sldGuideLst xmlns:p15="http://schemas.microsoft.com/office/powerpoint/2012/main">
        <p15:guide id="1" orient="horz" pos="1003">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_13">
    <p:spTree>
      <p:nvGrpSpPr>
        <p:cNvPr id="1" name=""/>
        <p:cNvGrpSpPr/>
        <p:nvPr/>
      </p:nvGrpSpPr>
      <p:grpSpPr>
        <a:xfrm>
          <a:off x="0" y="0"/>
          <a:ext cx="0" cy="0"/>
          <a:chOff x="0" y="0"/>
          <a:chExt cx="0" cy="0"/>
        </a:xfrm>
      </p:grpSpPr>
      <p:sp>
        <p:nvSpPr>
          <p:cNvPr id="8" name="Picture Placeholder 15">
            <a:extLst>
              <a:ext uri="{FF2B5EF4-FFF2-40B4-BE49-F238E27FC236}">
                <a16:creationId xmlns:a16="http://schemas.microsoft.com/office/drawing/2014/main" id="{AD367326-00F1-714B-8BE2-22FCF02A4610}"/>
              </a:ext>
            </a:extLst>
          </p:cNvPr>
          <p:cNvSpPr>
            <a:spLocks noGrp="1"/>
          </p:cNvSpPr>
          <p:nvPr>
            <p:ph type="pic" sz="quarter" idx="10"/>
          </p:nvPr>
        </p:nvSpPr>
        <p:spPr>
          <a:xfrm>
            <a:off x="494110" y="1828304"/>
            <a:ext cx="2223453" cy="3997325"/>
          </a:xfrm>
          <a:prstGeom prst="rect">
            <a:avLst/>
          </a:prstGeom>
        </p:spPr>
        <p:txBody>
          <a:bodyPr/>
          <a:lstStyle/>
          <a:p>
            <a:r>
              <a:rPr lang="en-GB"/>
              <a:t>Click icon to add picture</a:t>
            </a:r>
            <a:endParaRPr lang="en-US" dirty="0"/>
          </a:p>
        </p:txBody>
      </p:sp>
      <p:sp>
        <p:nvSpPr>
          <p:cNvPr id="9" name="Picture Placeholder 15">
            <a:extLst>
              <a:ext uri="{FF2B5EF4-FFF2-40B4-BE49-F238E27FC236}">
                <a16:creationId xmlns:a16="http://schemas.microsoft.com/office/drawing/2014/main" id="{64C4C768-1C62-7A4F-8F79-D5A425949B4B}"/>
              </a:ext>
            </a:extLst>
          </p:cNvPr>
          <p:cNvSpPr>
            <a:spLocks noGrp="1"/>
          </p:cNvSpPr>
          <p:nvPr>
            <p:ph type="pic" sz="quarter" idx="11"/>
          </p:nvPr>
        </p:nvSpPr>
        <p:spPr>
          <a:xfrm>
            <a:off x="2828295" y="1836037"/>
            <a:ext cx="1899377" cy="2838377"/>
          </a:xfrm>
          <a:prstGeom prst="rect">
            <a:avLst/>
          </a:prstGeom>
        </p:spPr>
        <p:txBody>
          <a:bodyPr/>
          <a:lstStyle/>
          <a:p>
            <a:r>
              <a:rPr lang="en-GB"/>
              <a:t>Click icon to add picture</a:t>
            </a:r>
            <a:endParaRPr lang="en-US" dirty="0"/>
          </a:p>
        </p:txBody>
      </p:sp>
      <p:sp>
        <p:nvSpPr>
          <p:cNvPr id="10" name="Picture Placeholder 15">
            <a:extLst>
              <a:ext uri="{FF2B5EF4-FFF2-40B4-BE49-F238E27FC236}">
                <a16:creationId xmlns:a16="http://schemas.microsoft.com/office/drawing/2014/main" id="{48F1D0F9-6E1F-5D47-B8F8-06FAC367AC6B}"/>
              </a:ext>
            </a:extLst>
          </p:cNvPr>
          <p:cNvSpPr>
            <a:spLocks noGrp="1"/>
          </p:cNvSpPr>
          <p:nvPr>
            <p:ph type="pic" sz="quarter" idx="12"/>
          </p:nvPr>
        </p:nvSpPr>
        <p:spPr>
          <a:xfrm>
            <a:off x="2838234" y="4822628"/>
            <a:ext cx="1899377" cy="1001412"/>
          </a:xfrm>
          <a:prstGeom prst="rect">
            <a:avLst/>
          </a:prstGeom>
        </p:spPr>
        <p:txBody>
          <a:bodyPr/>
          <a:lstStyle/>
          <a:p>
            <a:r>
              <a:rPr lang="en-GB"/>
              <a:t>Click icon to add picture</a:t>
            </a:r>
            <a:endParaRPr lang="en-US" dirty="0"/>
          </a:p>
        </p:txBody>
      </p:sp>
      <p:sp>
        <p:nvSpPr>
          <p:cNvPr id="11" name="Picture Placeholder 15">
            <a:extLst>
              <a:ext uri="{FF2B5EF4-FFF2-40B4-BE49-F238E27FC236}">
                <a16:creationId xmlns:a16="http://schemas.microsoft.com/office/drawing/2014/main" id="{780925FD-A956-5843-8836-AF41613AD9FB}"/>
              </a:ext>
            </a:extLst>
          </p:cNvPr>
          <p:cNvSpPr>
            <a:spLocks noGrp="1"/>
          </p:cNvSpPr>
          <p:nvPr>
            <p:ph type="pic" sz="quarter" idx="13"/>
          </p:nvPr>
        </p:nvSpPr>
        <p:spPr>
          <a:xfrm>
            <a:off x="4848424" y="1828237"/>
            <a:ext cx="1899377" cy="1772753"/>
          </a:xfrm>
          <a:prstGeom prst="rect">
            <a:avLst/>
          </a:prstGeom>
        </p:spPr>
        <p:txBody>
          <a:bodyPr/>
          <a:lstStyle/>
          <a:p>
            <a:r>
              <a:rPr lang="en-GB"/>
              <a:t>Click icon to add picture</a:t>
            </a:r>
            <a:endParaRPr lang="en-US" dirty="0"/>
          </a:p>
        </p:txBody>
      </p:sp>
      <p:sp>
        <p:nvSpPr>
          <p:cNvPr id="14" name="Picture Placeholder 15">
            <a:extLst>
              <a:ext uri="{FF2B5EF4-FFF2-40B4-BE49-F238E27FC236}">
                <a16:creationId xmlns:a16="http://schemas.microsoft.com/office/drawing/2014/main" id="{EDABD615-73EB-7143-A5B8-E51E84636D69}"/>
              </a:ext>
            </a:extLst>
          </p:cNvPr>
          <p:cNvSpPr>
            <a:spLocks noGrp="1"/>
          </p:cNvSpPr>
          <p:nvPr>
            <p:ph type="pic" sz="quarter" idx="14"/>
          </p:nvPr>
        </p:nvSpPr>
        <p:spPr>
          <a:xfrm>
            <a:off x="4848424" y="3741981"/>
            <a:ext cx="1899377" cy="2083647"/>
          </a:xfrm>
          <a:prstGeom prst="rect">
            <a:avLst/>
          </a:prstGeom>
        </p:spPr>
        <p:txBody>
          <a:bodyPr/>
          <a:lstStyle/>
          <a:p>
            <a:r>
              <a:rPr lang="en-GB"/>
              <a:t>Click icon to add picture</a:t>
            </a:r>
            <a:endParaRPr lang="en-US" dirty="0"/>
          </a:p>
        </p:txBody>
      </p:sp>
      <p:sp>
        <p:nvSpPr>
          <p:cNvPr id="15" name="Picture Placeholder 15">
            <a:extLst>
              <a:ext uri="{FF2B5EF4-FFF2-40B4-BE49-F238E27FC236}">
                <a16:creationId xmlns:a16="http://schemas.microsoft.com/office/drawing/2014/main" id="{80C31EFC-C1FA-BC43-AFB5-056D88C263C4}"/>
              </a:ext>
            </a:extLst>
          </p:cNvPr>
          <p:cNvSpPr>
            <a:spLocks noGrp="1"/>
          </p:cNvSpPr>
          <p:nvPr>
            <p:ph type="pic" sz="quarter" idx="15"/>
          </p:nvPr>
        </p:nvSpPr>
        <p:spPr>
          <a:xfrm>
            <a:off x="6861097" y="1828304"/>
            <a:ext cx="1758775" cy="3997325"/>
          </a:xfrm>
          <a:prstGeom prst="rect">
            <a:avLst/>
          </a:prstGeom>
        </p:spPr>
        <p:txBody>
          <a:bodyPr/>
          <a:lstStyle/>
          <a:p>
            <a:r>
              <a:rPr lang="en-GB"/>
              <a:t>Click icon to add picture</a:t>
            </a:r>
            <a:endParaRPr lang="en-US" dirty="0"/>
          </a:p>
        </p:txBody>
      </p:sp>
      <p:sp>
        <p:nvSpPr>
          <p:cNvPr id="12" name="Rectangle 11">
            <a:extLst>
              <a:ext uri="{FF2B5EF4-FFF2-40B4-BE49-F238E27FC236}">
                <a16:creationId xmlns:a16="http://schemas.microsoft.com/office/drawing/2014/main" id="{1D1E374D-8850-F84A-853E-2F091AFD6A8C}"/>
              </a:ext>
            </a:extLst>
          </p:cNvPr>
          <p:cNvSpPr/>
          <p:nvPr userDrawn="1"/>
        </p:nvSpPr>
        <p:spPr>
          <a:xfrm>
            <a:off x="-1" y="1"/>
            <a:ext cx="9144001" cy="1202635"/>
          </a:xfrm>
          <a:prstGeom prst="rect">
            <a:avLst/>
          </a:prstGeom>
          <a:solidFill>
            <a:srgbClr val="34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1" i="0" dirty="0">
              <a:latin typeface="Montserrat" pitchFamily="2" charset="77"/>
            </a:endParaRPr>
          </a:p>
        </p:txBody>
      </p:sp>
      <p:sp>
        <p:nvSpPr>
          <p:cNvPr id="13" name="Title 1">
            <a:extLst>
              <a:ext uri="{FF2B5EF4-FFF2-40B4-BE49-F238E27FC236}">
                <a16:creationId xmlns:a16="http://schemas.microsoft.com/office/drawing/2014/main" id="{D7351A98-2531-304A-B8E4-95645B8CEC61}"/>
              </a:ext>
            </a:extLst>
          </p:cNvPr>
          <p:cNvSpPr>
            <a:spLocks noGrp="1"/>
          </p:cNvSpPr>
          <p:nvPr>
            <p:ph type="title"/>
          </p:nvPr>
        </p:nvSpPr>
        <p:spPr>
          <a:xfrm>
            <a:off x="421248" y="2"/>
            <a:ext cx="7886700" cy="1202633"/>
          </a:xfrm>
        </p:spPr>
        <p:txBody>
          <a:bodyPr lIns="90000" tIns="46800" rIns="90000" bIns="46800">
            <a:normAutofit/>
          </a:bodyPr>
          <a:lstStyle>
            <a:lvl1pPr>
              <a:defRPr sz="2400" cap="none" baseline="0">
                <a:solidFill>
                  <a:schemeClr val="bg1"/>
                </a:solidFill>
              </a:defRPr>
            </a:lvl1pPr>
          </a:lstStyle>
          <a:p>
            <a:r>
              <a:rPr lang="en-GB" dirty="0"/>
              <a:t>Click to edit Master title style</a:t>
            </a:r>
            <a:endParaRPr lang="en-US" dirty="0"/>
          </a:p>
        </p:txBody>
      </p:sp>
    </p:spTree>
    <p:extLst>
      <p:ext uri="{BB962C8B-B14F-4D97-AF65-F5344CB8AC3E}">
        <p14:creationId xmlns:p14="http://schemas.microsoft.com/office/powerpoint/2010/main" val="91369775"/>
      </p:ext>
    </p:extLst>
  </p:cSld>
  <p:clrMapOvr>
    <a:masterClrMapping/>
  </p:clrMapOvr>
  <p:extLst>
    <p:ext uri="{DCECCB84-F9BA-43D5-87BE-67443E8EF086}">
      <p15:sldGuideLst xmlns:p15="http://schemas.microsoft.com/office/powerpoint/2012/main">
        <p15:guide id="1" orient="horz" pos="1003">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_14">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D1E374D-8850-F84A-853E-2F091AFD6A8C}"/>
              </a:ext>
            </a:extLst>
          </p:cNvPr>
          <p:cNvSpPr/>
          <p:nvPr userDrawn="1"/>
        </p:nvSpPr>
        <p:spPr>
          <a:xfrm>
            <a:off x="-1" y="1"/>
            <a:ext cx="9144001" cy="1202635"/>
          </a:xfrm>
          <a:prstGeom prst="rect">
            <a:avLst/>
          </a:prstGeom>
          <a:solidFill>
            <a:srgbClr val="DED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1" i="0" dirty="0">
              <a:latin typeface="Montserrat" pitchFamily="2" charset="77"/>
            </a:endParaRPr>
          </a:p>
        </p:txBody>
      </p:sp>
      <p:sp>
        <p:nvSpPr>
          <p:cNvPr id="13" name="Title 1">
            <a:extLst>
              <a:ext uri="{FF2B5EF4-FFF2-40B4-BE49-F238E27FC236}">
                <a16:creationId xmlns:a16="http://schemas.microsoft.com/office/drawing/2014/main" id="{D7351A98-2531-304A-B8E4-95645B8CEC61}"/>
              </a:ext>
            </a:extLst>
          </p:cNvPr>
          <p:cNvSpPr>
            <a:spLocks noGrp="1"/>
          </p:cNvSpPr>
          <p:nvPr>
            <p:ph type="title"/>
          </p:nvPr>
        </p:nvSpPr>
        <p:spPr>
          <a:xfrm>
            <a:off x="421248" y="2"/>
            <a:ext cx="7886700" cy="1202633"/>
          </a:xfrm>
        </p:spPr>
        <p:txBody>
          <a:bodyPr lIns="90000" tIns="46800" rIns="90000" bIns="46800">
            <a:normAutofit/>
          </a:bodyPr>
          <a:lstStyle>
            <a:lvl1pPr>
              <a:defRPr sz="2400" cap="none" baseline="0">
                <a:solidFill>
                  <a:srgbClr val="343638"/>
                </a:solidFill>
              </a:defRPr>
            </a:lvl1pPr>
          </a:lstStyle>
          <a:p>
            <a:r>
              <a:rPr lang="en-GB" dirty="0"/>
              <a:t>Click to edit Master title style</a:t>
            </a:r>
            <a:endParaRPr lang="en-US" dirty="0"/>
          </a:p>
        </p:txBody>
      </p:sp>
      <p:sp>
        <p:nvSpPr>
          <p:cNvPr id="16" name="Picture Placeholder 15">
            <a:extLst>
              <a:ext uri="{FF2B5EF4-FFF2-40B4-BE49-F238E27FC236}">
                <a16:creationId xmlns:a16="http://schemas.microsoft.com/office/drawing/2014/main" id="{B1CC5FDD-9DB5-6942-A81B-6DD897415C2E}"/>
              </a:ext>
            </a:extLst>
          </p:cNvPr>
          <p:cNvSpPr>
            <a:spLocks noGrp="1"/>
          </p:cNvSpPr>
          <p:nvPr>
            <p:ph type="pic" sz="quarter" idx="10"/>
          </p:nvPr>
        </p:nvSpPr>
        <p:spPr>
          <a:xfrm>
            <a:off x="494110" y="1828304"/>
            <a:ext cx="2223453" cy="3997325"/>
          </a:xfrm>
          <a:prstGeom prst="rect">
            <a:avLst/>
          </a:prstGeom>
        </p:spPr>
        <p:txBody>
          <a:bodyPr/>
          <a:lstStyle/>
          <a:p>
            <a:r>
              <a:rPr lang="en-GB"/>
              <a:t>Click icon to add picture</a:t>
            </a:r>
            <a:endParaRPr lang="en-US" dirty="0"/>
          </a:p>
        </p:txBody>
      </p:sp>
      <p:sp>
        <p:nvSpPr>
          <p:cNvPr id="17" name="Picture Placeholder 15">
            <a:extLst>
              <a:ext uri="{FF2B5EF4-FFF2-40B4-BE49-F238E27FC236}">
                <a16:creationId xmlns:a16="http://schemas.microsoft.com/office/drawing/2014/main" id="{2AEBD483-B75E-A84C-A25B-B0C4BF6768A9}"/>
              </a:ext>
            </a:extLst>
          </p:cNvPr>
          <p:cNvSpPr>
            <a:spLocks noGrp="1"/>
          </p:cNvSpPr>
          <p:nvPr>
            <p:ph type="pic" sz="quarter" idx="11"/>
          </p:nvPr>
        </p:nvSpPr>
        <p:spPr>
          <a:xfrm>
            <a:off x="2828295" y="1836037"/>
            <a:ext cx="1899377" cy="2838377"/>
          </a:xfrm>
          <a:prstGeom prst="rect">
            <a:avLst/>
          </a:prstGeom>
        </p:spPr>
        <p:txBody>
          <a:bodyPr/>
          <a:lstStyle/>
          <a:p>
            <a:r>
              <a:rPr lang="en-GB"/>
              <a:t>Click icon to add picture</a:t>
            </a:r>
            <a:endParaRPr lang="en-US" dirty="0"/>
          </a:p>
        </p:txBody>
      </p:sp>
      <p:sp>
        <p:nvSpPr>
          <p:cNvPr id="18" name="Picture Placeholder 15">
            <a:extLst>
              <a:ext uri="{FF2B5EF4-FFF2-40B4-BE49-F238E27FC236}">
                <a16:creationId xmlns:a16="http://schemas.microsoft.com/office/drawing/2014/main" id="{0AFA07CF-E3D8-9E42-ABBB-EFB34468E2AE}"/>
              </a:ext>
            </a:extLst>
          </p:cNvPr>
          <p:cNvSpPr>
            <a:spLocks noGrp="1"/>
          </p:cNvSpPr>
          <p:nvPr>
            <p:ph type="pic" sz="quarter" idx="12"/>
          </p:nvPr>
        </p:nvSpPr>
        <p:spPr>
          <a:xfrm>
            <a:off x="2838234" y="4822628"/>
            <a:ext cx="1899377" cy="1001412"/>
          </a:xfrm>
          <a:prstGeom prst="rect">
            <a:avLst/>
          </a:prstGeom>
        </p:spPr>
        <p:txBody>
          <a:bodyPr/>
          <a:lstStyle/>
          <a:p>
            <a:r>
              <a:rPr lang="en-GB"/>
              <a:t>Click icon to add picture</a:t>
            </a:r>
            <a:endParaRPr lang="en-US" dirty="0"/>
          </a:p>
        </p:txBody>
      </p:sp>
      <p:sp>
        <p:nvSpPr>
          <p:cNvPr id="19" name="Picture Placeholder 15">
            <a:extLst>
              <a:ext uri="{FF2B5EF4-FFF2-40B4-BE49-F238E27FC236}">
                <a16:creationId xmlns:a16="http://schemas.microsoft.com/office/drawing/2014/main" id="{1B588A42-1FC2-DA49-B53C-2859B422AECF}"/>
              </a:ext>
            </a:extLst>
          </p:cNvPr>
          <p:cNvSpPr>
            <a:spLocks noGrp="1"/>
          </p:cNvSpPr>
          <p:nvPr>
            <p:ph type="pic" sz="quarter" idx="13"/>
          </p:nvPr>
        </p:nvSpPr>
        <p:spPr>
          <a:xfrm>
            <a:off x="4848424" y="1828237"/>
            <a:ext cx="1899377" cy="1772753"/>
          </a:xfrm>
          <a:prstGeom prst="rect">
            <a:avLst/>
          </a:prstGeom>
        </p:spPr>
        <p:txBody>
          <a:bodyPr/>
          <a:lstStyle/>
          <a:p>
            <a:r>
              <a:rPr lang="en-GB"/>
              <a:t>Click icon to add picture</a:t>
            </a:r>
            <a:endParaRPr lang="en-US" dirty="0"/>
          </a:p>
        </p:txBody>
      </p:sp>
      <p:sp>
        <p:nvSpPr>
          <p:cNvPr id="20" name="Picture Placeholder 15">
            <a:extLst>
              <a:ext uri="{FF2B5EF4-FFF2-40B4-BE49-F238E27FC236}">
                <a16:creationId xmlns:a16="http://schemas.microsoft.com/office/drawing/2014/main" id="{44CC4BF5-8A62-1B40-987C-5DD21CF8DEF6}"/>
              </a:ext>
            </a:extLst>
          </p:cNvPr>
          <p:cNvSpPr>
            <a:spLocks noGrp="1"/>
          </p:cNvSpPr>
          <p:nvPr>
            <p:ph type="pic" sz="quarter" idx="14"/>
          </p:nvPr>
        </p:nvSpPr>
        <p:spPr>
          <a:xfrm>
            <a:off x="4848424" y="3741981"/>
            <a:ext cx="1899377" cy="2083647"/>
          </a:xfrm>
          <a:prstGeom prst="rect">
            <a:avLst/>
          </a:prstGeom>
        </p:spPr>
        <p:txBody>
          <a:bodyPr/>
          <a:lstStyle/>
          <a:p>
            <a:r>
              <a:rPr lang="en-GB"/>
              <a:t>Click icon to add picture</a:t>
            </a:r>
            <a:endParaRPr lang="en-US" dirty="0"/>
          </a:p>
        </p:txBody>
      </p:sp>
      <p:sp>
        <p:nvSpPr>
          <p:cNvPr id="21" name="Picture Placeholder 15">
            <a:extLst>
              <a:ext uri="{FF2B5EF4-FFF2-40B4-BE49-F238E27FC236}">
                <a16:creationId xmlns:a16="http://schemas.microsoft.com/office/drawing/2014/main" id="{285B3AA3-6AC3-2341-8231-1C54D04B6B37}"/>
              </a:ext>
            </a:extLst>
          </p:cNvPr>
          <p:cNvSpPr>
            <a:spLocks noGrp="1"/>
          </p:cNvSpPr>
          <p:nvPr>
            <p:ph type="pic" sz="quarter" idx="15"/>
          </p:nvPr>
        </p:nvSpPr>
        <p:spPr>
          <a:xfrm>
            <a:off x="6861097" y="1828304"/>
            <a:ext cx="1758775" cy="3997325"/>
          </a:xfrm>
          <a:prstGeom prst="rect">
            <a:avLst/>
          </a:prstGeom>
        </p:spPr>
        <p:txBody>
          <a:bodyPr/>
          <a:lstStyle/>
          <a:p>
            <a:r>
              <a:rPr lang="en-GB"/>
              <a:t>Click icon to add picture</a:t>
            </a:r>
            <a:endParaRPr lang="en-US" dirty="0"/>
          </a:p>
        </p:txBody>
      </p:sp>
    </p:spTree>
    <p:extLst>
      <p:ext uri="{BB962C8B-B14F-4D97-AF65-F5344CB8AC3E}">
        <p14:creationId xmlns:p14="http://schemas.microsoft.com/office/powerpoint/2010/main" val="95548013"/>
      </p:ext>
    </p:extLst>
  </p:cSld>
  <p:clrMapOvr>
    <a:masterClrMapping/>
  </p:clrMapOvr>
  <p:extLst>
    <p:ext uri="{DCECCB84-F9BA-43D5-87BE-67443E8EF086}">
      <p15:sldGuideLst xmlns:p15="http://schemas.microsoft.com/office/powerpoint/2012/main">
        <p15:guide id="1" orient="horz" pos="1003">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Last slide_1">
    <p:bg>
      <p:bgPr>
        <a:solidFill>
          <a:srgbClr val="FFEC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DB517-4CAE-F54F-B7A7-78D08E8F4156}"/>
              </a:ext>
            </a:extLst>
          </p:cNvPr>
          <p:cNvSpPr>
            <a:spLocks noGrp="1"/>
          </p:cNvSpPr>
          <p:nvPr>
            <p:ph type="ctrTitle" hasCustomPrompt="1"/>
          </p:nvPr>
        </p:nvSpPr>
        <p:spPr>
          <a:xfrm>
            <a:off x="0" y="2758271"/>
            <a:ext cx="9144000" cy="846387"/>
          </a:xfrm>
        </p:spPr>
        <p:txBody>
          <a:bodyPr wrap="square" anchor="b" anchorCtr="0">
            <a:normAutofit/>
          </a:bodyPr>
          <a:lstStyle>
            <a:lvl1pPr algn="ctr">
              <a:lnSpc>
                <a:spcPts val="4965"/>
              </a:lnSpc>
              <a:defRPr sz="4950" b="1" i="0" cap="none" baseline="0">
                <a:solidFill>
                  <a:srgbClr val="343638"/>
                </a:solidFill>
                <a:latin typeface="Montserrat ExtraBold" pitchFamily="2" charset="77"/>
              </a:defRPr>
            </a:lvl1pPr>
          </a:lstStyle>
          <a:p>
            <a:r>
              <a:rPr lang="en-US" dirty="0"/>
              <a:t>Thank you</a:t>
            </a:r>
          </a:p>
        </p:txBody>
      </p:sp>
      <p:pic>
        <p:nvPicPr>
          <p:cNvPr id="4" name="Picture 3">
            <a:extLst>
              <a:ext uri="{FF2B5EF4-FFF2-40B4-BE49-F238E27FC236}">
                <a16:creationId xmlns:a16="http://schemas.microsoft.com/office/drawing/2014/main" id="{4DF4AFE2-7EEB-6C4E-A2EA-2B83E8D972C2}"/>
              </a:ext>
            </a:extLst>
          </p:cNvPr>
          <p:cNvPicPr>
            <a:picLocks noChangeAspect="1"/>
          </p:cNvPicPr>
          <p:nvPr userDrawn="1"/>
        </p:nvPicPr>
        <p:blipFill>
          <a:blip r:embed="rId2"/>
          <a:stretch>
            <a:fillRect/>
          </a:stretch>
        </p:blipFill>
        <p:spPr>
          <a:xfrm>
            <a:off x="3891696" y="4784920"/>
            <a:ext cx="1360610" cy="880395"/>
          </a:xfrm>
          <a:prstGeom prst="rect">
            <a:avLst/>
          </a:prstGeom>
        </p:spPr>
      </p:pic>
    </p:spTree>
    <p:extLst>
      <p:ext uri="{BB962C8B-B14F-4D97-AF65-F5344CB8AC3E}">
        <p14:creationId xmlns:p14="http://schemas.microsoft.com/office/powerpoint/2010/main" val="9079408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Last slide_2">
    <p:bg>
      <p:bgPr>
        <a:solidFill>
          <a:srgbClr val="343638"/>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DB517-4CAE-F54F-B7A7-78D08E8F4156}"/>
              </a:ext>
            </a:extLst>
          </p:cNvPr>
          <p:cNvSpPr>
            <a:spLocks noGrp="1"/>
          </p:cNvSpPr>
          <p:nvPr>
            <p:ph type="ctrTitle" hasCustomPrompt="1"/>
          </p:nvPr>
        </p:nvSpPr>
        <p:spPr>
          <a:xfrm>
            <a:off x="0" y="2758271"/>
            <a:ext cx="9144000" cy="846387"/>
          </a:xfrm>
        </p:spPr>
        <p:txBody>
          <a:bodyPr wrap="square" anchor="b" anchorCtr="0">
            <a:normAutofit/>
          </a:bodyPr>
          <a:lstStyle>
            <a:lvl1pPr algn="ctr">
              <a:lnSpc>
                <a:spcPts val="4965"/>
              </a:lnSpc>
              <a:defRPr sz="4950" b="1" i="0" cap="none" baseline="0">
                <a:solidFill>
                  <a:srgbClr val="FFEC00"/>
                </a:solidFill>
                <a:latin typeface="Montserrat ExtraBold" pitchFamily="2" charset="77"/>
              </a:defRPr>
            </a:lvl1pPr>
          </a:lstStyle>
          <a:p>
            <a:r>
              <a:rPr lang="en-US" dirty="0"/>
              <a:t>Thank you</a:t>
            </a:r>
          </a:p>
        </p:txBody>
      </p:sp>
    </p:spTree>
    <p:extLst>
      <p:ext uri="{BB962C8B-B14F-4D97-AF65-F5344CB8AC3E}">
        <p14:creationId xmlns:p14="http://schemas.microsoft.com/office/powerpoint/2010/main" val="31080720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_3">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45026A-0603-9B4C-AFAA-75402B868077}"/>
              </a:ext>
            </a:extLst>
          </p:cNvPr>
          <p:cNvSpPr/>
          <p:nvPr userDrawn="1"/>
        </p:nvSpPr>
        <p:spPr>
          <a:xfrm>
            <a:off x="0" y="0"/>
            <a:ext cx="4572000" cy="6858000"/>
          </a:xfrm>
          <a:prstGeom prst="rect">
            <a:avLst/>
          </a:prstGeom>
          <a:solidFill>
            <a:srgbClr val="FFE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1" i="0" dirty="0">
              <a:latin typeface="Montserrat" pitchFamily="2" charset="77"/>
            </a:endParaRPr>
          </a:p>
        </p:txBody>
      </p:sp>
      <p:sp>
        <p:nvSpPr>
          <p:cNvPr id="7" name="Text Placeholder 6">
            <a:extLst>
              <a:ext uri="{FF2B5EF4-FFF2-40B4-BE49-F238E27FC236}">
                <a16:creationId xmlns:a16="http://schemas.microsoft.com/office/drawing/2014/main" id="{11E567E7-33E4-A84A-AC43-E41060E7D021}"/>
              </a:ext>
            </a:extLst>
          </p:cNvPr>
          <p:cNvSpPr>
            <a:spLocks noGrp="1"/>
          </p:cNvSpPr>
          <p:nvPr>
            <p:ph type="body" sz="quarter" idx="11" hasCustomPrompt="1"/>
          </p:nvPr>
        </p:nvSpPr>
        <p:spPr>
          <a:xfrm>
            <a:off x="363212" y="1690337"/>
            <a:ext cx="3845576" cy="733534"/>
          </a:xfrm>
          <a:prstGeom prst="rect">
            <a:avLst/>
          </a:prstGeom>
        </p:spPr>
        <p:txBody>
          <a:bodyPr wrap="square" anchor="b" anchorCtr="0">
            <a:spAutoFit/>
          </a:bodyPr>
          <a:lstStyle>
            <a:lvl1pPr>
              <a:lnSpc>
                <a:spcPts val="4965"/>
              </a:lnSpc>
              <a:spcAft>
                <a:spcPts val="0"/>
              </a:spcAft>
              <a:defRPr sz="4950" b="1" i="0" cap="none" baseline="0">
                <a:solidFill>
                  <a:srgbClr val="343638"/>
                </a:solidFill>
                <a:latin typeface="Montserrat ExtraBold" pitchFamily="2" charset="77"/>
              </a:defRPr>
            </a:lvl1pPr>
          </a:lstStyle>
          <a:p>
            <a:pPr lvl="0"/>
            <a:r>
              <a:rPr lang="en-US" dirty="0"/>
              <a:t>TITLE</a:t>
            </a:r>
          </a:p>
        </p:txBody>
      </p:sp>
      <p:sp>
        <p:nvSpPr>
          <p:cNvPr id="9" name="Text Placeholder 8">
            <a:extLst>
              <a:ext uri="{FF2B5EF4-FFF2-40B4-BE49-F238E27FC236}">
                <a16:creationId xmlns:a16="http://schemas.microsoft.com/office/drawing/2014/main" id="{BBBD5641-9D7E-1D48-B470-6D5B2EDA9DED}"/>
              </a:ext>
            </a:extLst>
          </p:cNvPr>
          <p:cNvSpPr>
            <a:spLocks noGrp="1"/>
          </p:cNvSpPr>
          <p:nvPr>
            <p:ph type="body" sz="quarter" idx="12" hasCustomPrompt="1"/>
          </p:nvPr>
        </p:nvSpPr>
        <p:spPr>
          <a:xfrm>
            <a:off x="365384" y="2531353"/>
            <a:ext cx="2847975" cy="335989"/>
          </a:xfrm>
          <a:prstGeom prst="rect">
            <a:avLst/>
          </a:prstGeom>
        </p:spPr>
        <p:txBody>
          <a:bodyPr>
            <a:spAutoFit/>
          </a:bodyPr>
          <a:lstStyle>
            <a:lvl1pPr>
              <a:lnSpc>
                <a:spcPts val="1860"/>
              </a:lnSpc>
              <a:spcAft>
                <a:spcPts val="0"/>
              </a:spcAft>
              <a:defRPr sz="1800" b="1" i="0" cap="none" baseline="0">
                <a:solidFill>
                  <a:srgbClr val="343638"/>
                </a:solidFill>
                <a:latin typeface="Montserrat" pitchFamily="2" charset="77"/>
              </a:defRPr>
            </a:lvl1pPr>
          </a:lstStyle>
          <a:p>
            <a:pPr lvl="0"/>
            <a:r>
              <a:rPr lang="en-US" dirty="0"/>
              <a:t>Subtitle</a:t>
            </a:r>
          </a:p>
        </p:txBody>
      </p:sp>
      <p:pic>
        <p:nvPicPr>
          <p:cNvPr id="10" name="Picture 9">
            <a:extLst>
              <a:ext uri="{FF2B5EF4-FFF2-40B4-BE49-F238E27FC236}">
                <a16:creationId xmlns:a16="http://schemas.microsoft.com/office/drawing/2014/main" id="{8070E444-94AC-3F48-980C-B836E203D49E}"/>
              </a:ext>
            </a:extLst>
          </p:cNvPr>
          <p:cNvPicPr>
            <a:picLocks noChangeAspect="1"/>
          </p:cNvPicPr>
          <p:nvPr userDrawn="1"/>
        </p:nvPicPr>
        <p:blipFill>
          <a:blip r:embed="rId2"/>
          <a:stretch>
            <a:fillRect/>
          </a:stretch>
        </p:blipFill>
        <p:spPr>
          <a:xfrm>
            <a:off x="428762" y="5395933"/>
            <a:ext cx="1360610" cy="880395"/>
          </a:xfrm>
          <a:prstGeom prst="rect">
            <a:avLst/>
          </a:prstGeom>
          <a:ln w="6350">
            <a:noFill/>
          </a:ln>
        </p:spPr>
      </p:pic>
      <p:pic>
        <p:nvPicPr>
          <p:cNvPr id="4" name="Picture 3">
            <a:extLst>
              <a:ext uri="{FF2B5EF4-FFF2-40B4-BE49-F238E27FC236}">
                <a16:creationId xmlns:a16="http://schemas.microsoft.com/office/drawing/2014/main" id="{4D59F4DF-624F-9844-815A-8C6ACED9E786}"/>
              </a:ext>
            </a:extLst>
          </p:cNvPr>
          <p:cNvPicPr>
            <a:picLocks noChangeAspect="1"/>
          </p:cNvPicPr>
          <p:nvPr userDrawn="1"/>
        </p:nvPicPr>
        <p:blipFill>
          <a:blip r:embed="rId3"/>
          <a:srcRect/>
          <a:stretch/>
        </p:blipFill>
        <p:spPr>
          <a:xfrm>
            <a:off x="4571999" y="0"/>
            <a:ext cx="4572000" cy="6858000"/>
          </a:xfrm>
          <a:prstGeom prst="rect">
            <a:avLst/>
          </a:prstGeom>
        </p:spPr>
      </p:pic>
      <p:sp>
        <p:nvSpPr>
          <p:cNvPr id="13" name="Text Placeholder 3">
            <a:extLst>
              <a:ext uri="{FF2B5EF4-FFF2-40B4-BE49-F238E27FC236}">
                <a16:creationId xmlns:a16="http://schemas.microsoft.com/office/drawing/2014/main" id="{AA3F6973-0BCB-9A45-A836-EFDA9B603714}"/>
              </a:ext>
            </a:extLst>
          </p:cNvPr>
          <p:cNvSpPr>
            <a:spLocks noGrp="1"/>
          </p:cNvSpPr>
          <p:nvPr>
            <p:ph type="body" sz="quarter" idx="10" hasCustomPrompt="1"/>
          </p:nvPr>
        </p:nvSpPr>
        <p:spPr>
          <a:xfrm>
            <a:off x="428762" y="4144365"/>
            <a:ext cx="2623361" cy="284578"/>
          </a:xfrm>
        </p:spPr>
        <p:txBody>
          <a:bodyPr>
            <a:normAutofit/>
          </a:bodyPr>
          <a:lstStyle>
            <a:lvl1pPr algn="l">
              <a:defRPr sz="1050" b="1" i="0">
                <a:latin typeface="Montserrat" pitchFamily="2" charset="77"/>
                <a:ea typeface="Open Sans" panose="020B0606030504020204" pitchFamily="34" charset="0"/>
                <a:cs typeface="Open Sans" panose="020B0606030504020204" pitchFamily="34" charset="0"/>
              </a:defRPr>
            </a:lvl1pPr>
          </a:lstStyle>
          <a:p>
            <a:pPr lvl="0"/>
            <a:r>
              <a:rPr lang="en-GB" dirty="0"/>
              <a:t>Presented by Name </a:t>
            </a:r>
            <a:r>
              <a:rPr lang="en-GB" dirty="0" err="1"/>
              <a:t>Lastname</a:t>
            </a:r>
            <a:endParaRPr lang="en-GB" dirty="0"/>
          </a:p>
        </p:txBody>
      </p:sp>
      <p:sp>
        <p:nvSpPr>
          <p:cNvPr id="14" name="Text Placeholder 3">
            <a:extLst>
              <a:ext uri="{FF2B5EF4-FFF2-40B4-BE49-F238E27FC236}">
                <a16:creationId xmlns:a16="http://schemas.microsoft.com/office/drawing/2014/main" id="{0DF20DF3-E5B1-F44E-8712-07B28C808F9A}"/>
              </a:ext>
            </a:extLst>
          </p:cNvPr>
          <p:cNvSpPr>
            <a:spLocks noGrp="1"/>
          </p:cNvSpPr>
          <p:nvPr>
            <p:ph type="body" sz="quarter" idx="13" hasCustomPrompt="1"/>
          </p:nvPr>
        </p:nvSpPr>
        <p:spPr>
          <a:xfrm>
            <a:off x="428762" y="4472357"/>
            <a:ext cx="2623361" cy="284578"/>
          </a:xfrm>
        </p:spPr>
        <p:txBody>
          <a:bodyPr>
            <a:normAutofit/>
          </a:bodyPr>
          <a:lstStyle>
            <a:lvl1pPr algn="l">
              <a:defRPr sz="1050" b="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Day 00 Month, 2019</a:t>
            </a:r>
          </a:p>
        </p:txBody>
      </p:sp>
    </p:spTree>
    <p:extLst>
      <p:ext uri="{BB962C8B-B14F-4D97-AF65-F5344CB8AC3E}">
        <p14:creationId xmlns:p14="http://schemas.microsoft.com/office/powerpoint/2010/main" val="886023903"/>
      </p:ext>
    </p:extLst>
  </p:cSld>
  <p:clrMapOvr>
    <a:masterClrMapping/>
  </p:clrMapOvr>
  <p:extLst>
    <p:ext uri="{DCECCB84-F9BA-43D5-87BE-67443E8EF086}">
      <p15:sldGuideLst xmlns:p15="http://schemas.microsoft.com/office/powerpoint/2012/main">
        <p15:guide id="1" orient="horz" pos="89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3823F-BA59-6E4C-A899-1BF9C92B59C3}"/>
              </a:ext>
            </a:extLst>
          </p:cNvPr>
          <p:cNvSpPr>
            <a:spLocks noGrp="1"/>
          </p:cNvSpPr>
          <p:nvPr>
            <p:ph type="title"/>
          </p:nvPr>
        </p:nvSpPr>
        <p:spPr>
          <a:xfrm>
            <a:off x="421248" y="2"/>
            <a:ext cx="7886700" cy="1202633"/>
          </a:xfrm>
        </p:spPr>
        <p:txBody>
          <a:bodyPr lIns="90000" tIns="46800" rIns="90000" bIns="46800">
            <a:normAutofit/>
          </a:bodyPr>
          <a:lstStyle>
            <a:lvl1pPr>
              <a:defRPr sz="2400" cap="none" baseline="0">
                <a:solidFill>
                  <a:srgbClr val="343638"/>
                </a:solidFill>
              </a:defRPr>
            </a:lvl1p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AE5291FB-F3E0-6D46-9122-C5D0E628B3DE}"/>
              </a:ext>
            </a:extLst>
          </p:cNvPr>
          <p:cNvSpPr>
            <a:spLocks noGrp="1"/>
          </p:cNvSpPr>
          <p:nvPr>
            <p:ph type="body" sz="quarter" idx="11"/>
          </p:nvPr>
        </p:nvSpPr>
        <p:spPr>
          <a:xfrm>
            <a:off x="421248" y="1654629"/>
            <a:ext cx="8092642" cy="3875314"/>
          </a:xfrm>
        </p:spPr>
        <p:txBody>
          <a:bodyPr/>
          <a:lstStyle>
            <a:lvl1pPr>
              <a:defRPr sz="1500" b="1" i="0">
                <a:solidFill>
                  <a:srgbClr val="343638"/>
                </a:solidFill>
                <a:latin typeface="Montserrat" pitchFamily="2" charset="77"/>
              </a:defRPr>
            </a:lvl1pPr>
            <a:lvl2pPr>
              <a:lnSpc>
                <a:spcPct val="100000"/>
              </a:lnSpc>
              <a:spcBef>
                <a:spcPts val="0"/>
              </a:spcBef>
              <a:spcAft>
                <a:spcPts val="450"/>
              </a:spcAft>
              <a:defRPr sz="12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2pPr>
            <a:lvl3pPr marL="270272" indent="-135731">
              <a:lnSpc>
                <a:spcPct val="100000"/>
              </a:lnSpc>
              <a:spcBef>
                <a:spcPts val="0"/>
              </a:spcBef>
              <a:tabLst/>
              <a:defRPr sz="12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3pPr>
            <a:lvl4pPr marL="400050" indent="-97631">
              <a:lnSpc>
                <a:spcPct val="100000"/>
              </a:lnSpc>
              <a:spcBef>
                <a:spcPts val="0"/>
              </a:spcBef>
              <a:tabLst/>
              <a:defRPr sz="12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4pPr>
            <a:lvl5pPr marL="535781" indent="-135731">
              <a:lnSpc>
                <a:spcPct val="100000"/>
              </a:lnSpc>
              <a:spcBef>
                <a:spcPts val="0"/>
              </a:spcBef>
              <a:tabLst/>
              <a:defRPr sz="120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3157116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_4">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D45026A-0603-9B4C-AFAA-75402B868077}"/>
              </a:ext>
            </a:extLst>
          </p:cNvPr>
          <p:cNvSpPr/>
          <p:nvPr userDrawn="1"/>
        </p:nvSpPr>
        <p:spPr>
          <a:xfrm>
            <a:off x="0" y="0"/>
            <a:ext cx="4572000" cy="6858000"/>
          </a:xfrm>
          <a:prstGeom prst="rect">
            <a:avLst/>
          </a:prstGeom>
          <a:solidFill>
            <a:srgbClr val="34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1" i="0" dirty="0">
              <a:latin typeface="Montserrat" pitchFamily="2" charset="77"/>
            </a:endParaRPr>
          </a:p>
        </p:txBody>
      </p:sp>
      <p:sp>
        <p:nvSpPr>
          <p:cNvPr id="7" name="Text Placeholder 6">
            <a:extLst>
              <a:ext uri="{FF2B5EF4-FFF2-40B4-BE49-F238E27FC236}">
                <a16:creationId xmlns:a16="http://schemas.microsoft.com/office/drawing/2014/main" id="{11E567E7-33E4-A84A-AC43-E41060E7D021}"/>
              </a:ext>
            </a:extLst>
          </p:cNvPr>
          <p:cNvSpPr>
            <a:spLocks noGrp="1"/>
          </p:cNvSpPr>
          <p:nvPr>
            <p:ph type="body" sz="quarter" idx="11" hasCustomPrompt="1"/>
          </p:nvPr>
        </p:nvSpPr>
        <p:spPr>
          <a:xfrm>
            <a:off x="400101" y="1507912"/>
            <a:ext cx="3771799" cy="733534"/>
          </a:xfrm>
          <a:prstGeom prst="rect">
            <a:avLst/>
          </a:prstGeom>
        </p:spPr>
        <p:txBody>
          <a:bodyPr wrap="square" anchor="t" anchorCtr="0">
            <a:spAutoFit/>
          </a:bodyPr>
          <a:lstStyle>
            <a:lvl1pPr>
              <a:lnSpc>
                <a:spcPts val="4965"/>
              </a:lnSpc>
              <a:spcAft>
                <a:spcPts val="0"/>
              </a:spcAft>
              <a:defRPr sz="4950" b="1" i="0" cap="none" baseline="0">
                <a:solidFill>
                  <a:srgbClr val="FFEC00"/>
                </a:solidFill>
                <a:latin typeface="Montserrat ExtraBold" pitchFamily="2" charset="77"/>
              </a:defRPr>
            </a:lvl1pPr>
          </a:lstStyle>
          <a:p>
            <a:pPr lvl="0"/>
            <a:r>
              <a:rPr lang="en-US" dirty="0"/>
              <a:t>TITLE</a:t>
            </a:r>
          </a:p>
        </p:txBody>
      </p:sp>
      <p:sp>
        <p:nvSpPr>
          <p:cNvPr id="9" name="Text Placeholder 8">
            <a:extLst>
              <a:ext uri="{FF2B5EF4-FFF2-40B4-BE49-F238E27FC236}">
                <a16:creationId xmlns:a16="http://schemas.microsoft.com/office/drawing/2014/main" id="{BBBD5641-9D7E-1D48-B470-6D5B2EDA9DED}"/>
              </a:ext>
            </a:extLst>
          </p:cNvPr>
          <p:cNvSpPr>
            <a:spLocks noGrp="1"/>
          </p:cNvSpPr>
          <p:nvPr>
            <p:ph type="body" sz="quarter" idx="12" hasCustomPrompt="1"/>
          </p:nvPr>
        </p:nvSpPr>
        <p:spPr>
          <a:xfrm>
            <a:off x="400101" y="2535671"/>
            <a:ext cx="2847975" cy="335989"/>
          </a:xfrm>
          <a:prstGeom prst="rect">
            <a:avLst/>
          </a:prstGeom>
        </p:spPr>
        <p:txBody>
          <a:bodyPr anchor="t" anchorCtr="0">
            <a:spAutoFit/>
          </a:bodyPr>
          <a:lstStyle>
            <a:lvl1pPr>
              <a:lnSpc>
                <a:spcPts val="1860"/>
              </a:lnSpc>
              <a:spcAft>
                <a:spcPts val="0"/>
              </a:spcAft>
              <a:defRPr sz="1800" b="1" i="0" cap="none" baseline="0">
                <a:solidFill>
                  <a:schemeClr val="bg1"/>
                </a:solidFill>
                <a:latin typeface="Montserrat" pitchFamily="2" charset="77"/>
              </a:defRPr>
            </a:lvl1pPr>
          </a:lstStyle>
          <a:p>
            <a:pPr lvl="0"/>
            <a:r>
              <a:rPr lang="en-US" dirty="0"/>
              <a:t>Subtitle</a:t>
            </a:r>
          </a:p>
        </p:txBody>
      </p:sp>
      <p:pic>
        <p:nvPicPr>
          <p:cNvPr id="12" name="Picture 11">
            <a:extLst>
              <a:ext uri="{FF2B5EF4-FFF2-40B4-BE49-F238E27FC236}">
                <a16:creationId xmlns:a16="http://schemas.microsoft.com/office/drawing/2014/main" id="{2D8CEA35-28D9-A34B-92CD-F0624E8D2C46}"/>
              </a:ext>
            </a:extLst>
          </p:cNvPr>
          <p:cNvPicPr>
            <a:picLocks noChangeAspect="1"/>
          </p:cNvPicPr>
          <p:nvPr userDrawn="1"/>
        </p:nvPicPr>
        <p:blipFill>
          <a:blip r:embed="rId2"/>
          <a:stretch>
            <a:fillRect/>
          </a:stretch>
        </p:blipFill>
        <p:spPr>
          <a:xfrm>
            <a:off x="428761" y="5395932"/>
            <a:ext cx="1360610" cy="880395"/>
          </a:xfrm>
          <a:prstGeom prst="rect">
            <a:avLst/>
          </a:prstGeom>
          <a:ln w="6350">
            <a:solidFill>
              <a:schemeClr val="bg1"/>
            </a:solidFill>
          </a:ln>
        </p:spPr>
      </p:pic>
      <p:pic>
        <p:nvPicPr>
          <p:cNvPr id="4" name="Picture 3">
            <a:extLst>
              <a:ext uri="{FF2B5EF4-FFF2-40B4-BE49-F238E27FC236}">
                <a16:creationId xmlns:a16="http://schemas.microsoft.com/office/drawing/2014/main" id="{BAE3FB2C-F5B1-774A-B924-74B9834EA996}"/>
              </a:ext>
            </a:extLst>
          </p:cNvPr>
          <p:cNvPicPr>
            <a:picLocks noChangeAspect="1"/>
          </p:cNvPicPr>
          <p:nvPr userDrawn="1"/>
        </p:nvPicPr>
        <p:blipFill>
          <a:blip r:embed="rId3"/>
          <a:srcRect/>
          <a:stretch/>
        </p:blipFill>
        <p:spPr>
          <a:xfrm>
            <a:off x="4573770" y="5310"/>
            <a:ext cx="4568460" cy="6852690"/>
          </a:xfrm>
          <a:prstGeom prst="rect">
            <a:avLst/>
          </a:prstGeom>
        </p:spPr>
      </p:pic>
      <p:sp>
        <p:nvSpPr>
          <p:cNvPr id="10" name="Text Placeholder 3">
            <a:extLst>
              <a:ext uri="{FF2B5EF4-FFF2-40B4-BE49-F238E27FC236}">
                <a16:creationId xmlns:a16="http://schemas.microsoft.com/office/drawing/2014/main" id="{B7B4F03C-ADEA-1442-86E1-328CA6EE75ED}"/>
              </a:ext>
            </a:extLst>
          </p:cNvPr>
          <p:cNvSpPr>
            <a:spLocks noGrp="1"/>
          </p:cNvSpPr>
          <p:nvPr>
            <p:ph type="body" sz="quarter" idx="10" hasCustomPrompt="1"/>
          </p:nvPr>
        </p:nvSpPr>
        <p:spPr>
          <a:xfrm>
            <a:off x="428762" y="4144365"/>
            <a:ext cx="2623361" cy="284578"/>
          </a:xfrm>
        </p:spPr>
        <p:txBody>
          <a:bodyPr>
            <a:normAutofit/>
          </a:bodyPr>
          <a:lstStyle>
            <a:lvl1pPr algn="l">
              <a:defRPr sz="1050" b="1" i="0">
                <a:solidFill>
                  <a:schemeClr val="bg1"/>
                </a:solidFill>
                <a:latin typeface="Montserrat" pitchFamily="2" charset="77"/>
                <a:ea typeface="Open Sans" panose="020B0606030504020204" pitchFamily="34" charset="0"/>
                <a:cs typeface="Open Sans" panose="020B0606030504020204" pitchFamily="34" charset="0"/>
              </a:defRPr>
            </a:lvl1pPr>
          </a:lstStyle>
          <a:p>
            <a:pPr lvl="0"/>
            <a:r>
              <a:rPr lang="en-GB" dirty="0"/>
              <a:t>Presented by Name </a:t>
            </a:r>
            <a:r>
              <a:rPr lang="en-GB" dirty="0" err="1"/>
              <a:t>Lastname</a:t>
            </a:r>
            <a:endParaRPr lang="en-GB" dirty="0"/>
          </a:p>
        </p:txBody>
      </p:sp>
      <p:sp>
        <p:nvSpPr>
          <p:cNvPr id="11" name="Text Placeholder 3">
            <a:extLst>
              <a:ext uri="{FF2B5EF4-FFF2-40B4-BE49-F238E27FC236}">
                <a16:creationId xmlns:a16="http://schemas.microsoft.com/office/drawing/2014/main" id="{9802D176-D71B-ED42-BB5E-D28CA99EE279}"/>
              </a:ext>
            </a:extLst>
          </p:cNvPr>
          <p:cNvSpPr>
            <a:spLocks noGrp="1"/>
          </p:cNvSpPr>
          <p:nvPr>
            <p:ph type="body" sz="quarter" idx="13" hasCustomPrompt="1"/>
          </p:nvPr>
        </p:nvSpPr>
        <p:spPr>
          <a:xfrm>
            <a:off x="428762" y="4472357"/>
            <a:ext cx="2623361" cy="284578"/>
          </a:xfrm>
        </p:spPr>
        <p:txBody>
          <a:bodyPr>
            <a:normAutofit/>
          </a:bodyPr>
          <a:lstStyle>
            <a:lvl1pPr algn="l">
              <a:defRPr sz="105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Day 00 Month, 2019</a:t>
            </a:r>
          </a:p>
        </p:txBody>
      </p:sp>
    </p:spTree>
    <p:extLst>
      <p:ext uri="{BB962C8B-B14F-4D97-AF65-F5344CB8AC3E}">
        <p14:creationId xmlns:p14="http://schemas.microsoft.com/office/powerpoint/2010/main" val="22524780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_5">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6A9E9825-8F2C-F14F-B02A-84866A2C083A}"/>
              </a:ext>
            </a:extLst>
          </p:cNvPr>
          <p:cNvSpPr/>
          <p:nvPr userDrawn="1"/>
        </p:nvSpPr>
        <p:spPr>
          <a:xfrm>
            <a:off x="-1" y="0"/>
            <a:ext cx="4572001" cy="6858000"/>
          </a:xfrm>
          <a:prstGeom prst="rect">
            <a:avLst/>
          </a:prstGeom>
          <a:solidFill>
            <a:srgbClr val="DEDE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1" i="0" dirty="0">
              <a:latin typeface="Montserrat" pitchFamily="2" charset="77"/>
            </a:endParaRPr>
          </a:p>
        </p:txBody>
      </p:sp>
      <p:sp>
        <p:nvSpPr>
          <p:cNvPr id="7" name="Text Placeholder 6">
            <a:extLst>
              <a:ext uri="{FF2B5EF4-FFF2-40B4-BE49-F238E27FC236}">
                <a16:creationId xmlns:a16="http://schemas.microsoft.com/office/drawing/2014/main" id="{11E567E7-33E4-A84A-AC43-E41060E7D021}"/>
              </a:ext>
            </a:extLst>
          </p:cNvPr>
          <p:cNvSpPr>
            <a:spLocks noGrp="1"/>
          </p:cNvSpPr>
          <p:nvPr>
            <p:ph type="body" sz="quarter" idx="11" hasCustomPrompt="1"/>
          </p:nvPr>
        </p:nvSpPr>
        <p:spPr>
          <a:xfrm>
            <a:off x="400099" y="1507912"/>
            <a:ext cx="3771799" cy="733534"/>
          </a:xfrm>
          <a:prstGeom prst="rect">
            <a:avLst/>
          </a:prstGeom>
        </p:spPr>
        <p:txBody>
          <a:bodyPr wrap="square" anchor="t" anchorCtr="0">
            <a:spAutoFit/>
          </a:bodyPr>
          <a:lstStyle>
            <a:lvl1pPr>
              <a:lnSpc>
                <a:spcPts val="4965"/>
              </a:lnSpc>
              <a:spcAft>
                <a:spcPts val="0"/>
              </a:spcAft>
              <a:defRPr sz="4950" b="1" i="0" cap="none" baseline="0">
                <a:solidFill>
                  <a:srgbClr val="343638"/>
                </a:solidFill>
                <a:latin typeface="Montserrat ExtraBold" pitchFamily="2" charset="77"/>
              </a:defRPr>
            </a:lvl1pPr>
          </a:lstStyle>
          <a:p>
            <a:pPr lvl="0"/>
            <a:r>
              <a:rPr lang="en-US" dirty="0"/>
              <a:t>TITLE</a:t>
            </a:r>
          </a:p>
        </p:txBody>
      </p:sp>
      <p:sp>
        <p:nvSpPr>
          <p:cNvPr id="9" name="Text Placeholder 8">
            <a:extLst>
              <a:ext uri="{FF2B5EF4-FFF2-40B4-BE49-F238E27FC236}">
                <a16:creationId xmlns:a16="http://schemas.microsoft.com/office/drawing/2014/main" id="{BBBD5641-9D7E-1D48-B470-6D5B2EDA9DED}"/>
              </a:ext>
            </a:extLst>
          </p:cNvPr>
          <p:cNvSpPr>
            <a:spLocks noGrp="1"/>
          </p:cNvSpPr>
          <p:nvPr>
            <p:ph type="body" sz="quarter" idx="12" hasCustomPrompt="1"/>
          </p:nvPr>
        </p:nvSpPr>
        <p:spPr>
          <a:xfrm>
            <a:off x="365384" y="2535671"/>
            <a:ext cx="2847975" cy="335989"/>
          </a:xfrm>
          <a:prstGeom prst="rect">
            <a:avLst/>
          </a:prstGeom>
        </p:spPr>
        <p:txBody>
          <a:bodyPr anchor="t" anchorCtr="0">
            <a:spAutoFit/>
          </a:bodyPr>
          <a:lstStyle>
            <a:lvl1pPr>
              <a:lnSpc>
                <a:spcPts val="1860"/>
              </a:lnSpc>
              <a:spcAft>
                <a:spcPts val="0"/>
              </a:spcAft>
              <a:defRPr sz="1800" b="1" i="0" cap="none" baseline="0">
                <a:solidFill>
                  <a:srgbClr val="343638"/>
                </a:solidFill>
                <a:latin typeface="Montserrat" pitchFamily="2" charset="77"/>
              </a:defRPr>
            </a:lvl1pPr>
          </a:lstStyle>
          <a:p>
            <a:pPr lvl="0"/>
            <a:r>
              <a:rPr lang="en-US" dirty="0"/>
              <a:t>Subtitle</a:t>
            </a:r>
          </a:p>
        </p:txBody>
      </p:sp>
      <p:pic>
        <p:nvPicPr>
          <p:cNvPr id="8" name="Picture 7">
            <a:extLst>
              <a:ext uri="{FF2B5EF4-FFF2-40B4-BE49-F238E27FC236}">
                <a16:creationId xmlns:a16="http://schemas.microsoft.com/office/drawing/2014/main" id="{699FC3B6-7B7F-204A-B94F-1866BE0F117A}"/>
              </a:ext>
            </a:extLst>
          </p:cNvPr>
          <p:cNvPicPr>
            <a:picLocks noChangeAspect="1"/>
          </p:cNvPicPr>
          <p:nvPr userDrawn="1"/>
        </p:nvPicPr>
        <p:blipFill>
          <a:blip r:embed="rId2"/>
          <a:stretch>
            <a:fillRect/>
          </a:stretch>
        </p:blipFill>
        <p:spPr>
          <a:xfrm>
            <a:off x="428762" y="5395933"/>
            <a:ext cx="1360610" cy="880395"/>
          </a:xfrm>
          <a:prstGeom prst="rect">
            <a:avLst/>
          </a:prstGeom>
          <a:ln w="6350">
            <a:noFill/>
          </a:ln>
        </p:spPr>
      </p:pic>
      <p:pic>
        <p:nvPicPr>
          <p:cNvPr id="10" name="Picture 9">
            <a:extLst>
              <a:ext uri="{FF2B5EF4-FFF2-40B4-BE49-F238E27FC236}">
                <a16:creationId xmlns:a16="http://schemas.microsoft.com/office/drawing/2014/main" id="{0175C402-A500-EE48-8B04-2CB273D38786}"/>
              </a:ext>
            </a:extLst>
          </p:cNvPr>
          <p:cNvPicPr>
            <a:picLocks noChangeAspect="1"/>
          </p:cNvPicPr>
          <p:nvPr userDrawn="1"/>
        </p:nvPicPr>
        <p:blipFill>
          <a:blip r:embed="rId3"/>
          <a:srcRect/>
          <a:stretch/>
        </p:blipFill>
        <p:spPr>
          <a:xfrm>
            <a:off x="4571999" y="0"/>
            <a:ext cx="4572000" cy="6858000"/>
          </a:xfrm>
          <a:prstGeom prst="rect">
            <a:avLst/>
          </a:prstGeom>
        </p:spPr>
      </p:pic>
      <p:sp>
        <p:nvSpPr>
          <p:cNvPr id="13" name="Text Placeholder 3">
            <a:extLst>
              <a:ext uri="{FF2B5EF4-FFF2-40B4-BE49-F238E27FC236}">
                <a16:creationId xmlns:a16="http://schemas.microsoft.com/office/drawing/2014/main" id="{433AFFA5-99AA-F54D-B62E-B14E9FBD48AB}"/>
              </a:ext>
            </a:extLst>
          </p:cNvPr>
          <p:cNvSpPr>
            <a:spLocks noGrp="1"/>
          </p:cNvSpPr>
          <p:nvPr>
            <p:ph type="body" sz="quarter" idx="10" hasCustomPrompt="1"/>
          </p:nvPr>
        </p:nvSpPr>
        <p:spPr>
          <a:xfrm>
            <a:off x="428762" y="4144365"/>
            <a:ext cx="2623361" cy="284578"/>
          </a:xfrm>
        </p:spPr>
        <p:txBody>
          <a:bodyPr>
            <a:normAutofit/>
          </a:bodyPr>
          <a:lstStyle>
            <a:lvl1pPr algn="l">
              <a:defRPr sz="1050" b="1" i="0">
                <a:latin typeface="Montserrat" pitchFamily="2" charset="77"/>
                <a:ea typeface="Open Sans" panose="020B0606030504020204" pitchFamily="34" charset="0"/>
                <a:cs typeface="Open Sans" panose="020B0606030504020204" pitchFamily="34" charset="0"/>
              </a:defRPr>
            </a:lvl1pPr>
          </a:lstStyle>
          <a:p>
            <a:pPr lvl="0"/>
            <a:r>
              <a:rPr lang="en-GB" dirty="0"/>
              <a:t>Presented by Name </a:t>
            </a:r>
            <a:r>
              <a:rPr lang="en-GB" dirty="0" err="1"/>
              <a:t>Lastname</a:t>
            </a:r>
            <a:endParaRPr lang="en-GB" dirty="0"/>
          </a:p>
        </p:txBody>
      </p:sp>
      <p:sp>
        <p:nvSpPr>
          <p:cNvPr id="14" name="Text Placeholder 3">
            <a:extLst>
              <a:ext uri="{FF2B5EF4-FFF2-40B4-BE49-F238E27FC236}">
                <a16:creationId xmlns:a16="http://schemas.microsoft.com/office/drawing/2014/main" id="{D58AAA78-7A53-A04F-AE84-F09261BBD33F}"/>
              </a:ext>
            </a:extLst>
          </p:cNvPr>
          <p:cNvSpPr>
            <a:spLocks noGrp="1"/>
          </p:cNvSpPr>
          <p:nvPr>
            <p:ph type="body" sz="quarter" idx="13" hasCustomPrompt="1"/>
          </p:nvPr>
        </p:nvSpPr>
        <p:spPr>
          <a:xfrm>
            <a:off x="428762" y="4472357"/>
            <a:ext cx="2623361" cy="284578"/>
          </a:xfrm>
        </p:spPr>
        <p:txBody>
          <a:bodyPr>
            <a:normAutofit/>
          </a:bodyPr>
          <a:lstStyle>
            <a:lvl1pPr algn="l">
              <a:defRPr sz="1050" b="0" i="0">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Day 00 Month, 2019</a:t>
            </a:r>
          </a:p>
        </p:txBody>
      </p:sp>
    </p:spTree>
    <p:extLst>
      <p:ext uri="{BB962C8B-B14F-4D97-AF65-F5344CB8AC3E}">
        <p14:creationId xmlns:p14="http://schemas.microsoft.com/office/powerpoint/2010/main" val="88050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_6">
    <p:bg>
      <p:bgPr>
        <a:solidFill>
          <a:schemeClr val="bg1"/>
        </a:solidFill>
        <a:effectLst/>
      </p:bgPr>
    </p:bg>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24033FC5-DEF9-7449-AEB5-526560BF91B5}"/>
              </a:ext>
            </a:extLst>
          </p:cNvPr>
          <p:cNvPicPr>
            <a:picLocks noChangeAspect="1"/>
          </p:cNvPicPr>
          <p:nvPr userDrawn="1"/>
        </p:nvPicPr>
        <p:blipFill>
          <a:blip r:embed="rId2"/>
          <a:srcRect/>
          <a:stretch/>
        </p:blipFill>
        <p:spPr>
          <a:xfrm>
            <a:off x="0" y="0"/>
            <a:ext cx="9144000" cy="6858000"/>
          </a:xfrm>
          <a:prstGeom prst="rect">
            <a:avLst/>
          </a:prstGeom>
        </p:spPr>
      </p:pic>
      <p:sp>
        <p:nvSpPr>
          <p:cNvPr id="34" name="Rectangle 33">
            <a:extLst>
              <a:ext uri="{FF2B5EF4-FFF2-40B4-BE49-F238E27FC236}">
                <a16:creationId xmlns:a16="http://schemas.microsoft.com/office/drawing/2014/main" id="{E5F51837-3B47-A14C-94FF-0609CD2B5923}"/>
              </a:ext>
            </a:extLst>
          </p:cNvPr>
          <p:cNvSpPr/>
          <p:nvPr userDrawn="1"/>
        </p:nvSpPr>
        <p:spPr>
          <a:xfrm>
            <a:off x="1921476" y="1507912"/>
            <a:ext cx="5301049" cy="3653481"/>
          </a:xfrm>
          <a:prstGeom prst="rect">
            <a:avLst/>
          </a:prstGeom>
          <a:solidFill>
            <a:srgbClr val="3436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1" i="0" dirty="0">
              <a:latin typeface="Montserrat" pitchFamily="2" charset="77"/>
            </a:endParaRPr>
          </a:p>
        </p:txBody>
      </p:sp>
      <p:pic>
        <p:nvPicPr>
          <p:cNvPr id="35" name="Picture 34">
            <a:extLst>
              <a:ext uri="{FF2B5EF4-FFF2-40B4-BE49-F238E27FC236}">
                <a16:creationId xmlns:a16="http://schemas.microsoft.com/office/drawing/2014/main" id="{19190901-086F-7A47-B86B-13DA13C05A9B}"/>
              </a:ext>
            </a:extLst>
          </p:cNvPr>
          <p:cNvPicPr>
            <a:picLocks noChangeAspect="1"/>
          </p:cNvPicPr>
          <p:nvPr userDrawn="1"/>
        </p:nvPicPr>
        <p:blipFill>
          <a:blip r:embed="rId3"/>
          <a:stretch>
            <a:fillRect/>
          </a:stretch>
        </p:blipFill>
        <p:spPr>
          <a:xfrm>
            <a:off x="4124053" y="4216500"/>
            <a:ext cx="895895" cy="579697"/>
          </a:xfrm>
          <a:prstGeom prst="rect">
            <a:avLst/>
          </a:prstGeom>
          <a:ln w="6350">
            <a:solidFill>
              <a:schemeClr val="bg1"/>
            </a:solidFill>
          </a:ln>
        </p:spPr>
      </p:pic>
      <p:sp>
        <p:nvSpPr>
          <p:cNvPr id="28" name="Text Placeholder 6">
            <a:extLst>
              <a:ext uri="{FF2B5EF4-FFF2-40B4-BE49-F238E27FC236}">
                <a16:creationId xmlns:a16="http://schemas.microsoft.com/office/drawing/2014/main" id="{1D5E17CE-6162-624E-98C5-4FC06E4D3666}"/>
              </a:ext>
            </a:extLst>
          </p:cNvPr>
          <p:cNvSpPr>
            <a:spLocks noGrp="1"/>
          </p:cNvSpPr>
          <p:nvPr>
            <p:ph type="body" sz="quarter" idx="11" hasCustomPrompt="1"/>
          </p:nvPr>
        </p:nvSpPr>
        <p:spPr>
          <a:xfrm>
            <a:off x="2686098" y="1900207"/>
            <a:ext cx="3771799" cy="733534"/>
          </a:xfrm>
          <a:prstGeom prst="rect">
            <a:avLst/>
          </a:prstGeom>
        </p:spPr>
        <p:txBody>
          <a:bodyPr wrap="square" anchor="t" anchorCtr="0">
            <a:spAutoFit/>
          </a:bodyPr>
          <a:lstStyle>
            <a:lvl1pPr algn="ctr">
              <a:lnSpc>
                <a:spcPts val="4965"/>
              </a:lnSpc>
              <a:spcAft>
                <a:spcPts val="0"/>
              </a:spcAft>
              <a:defRPr sz="4950" b="1" i="0" cap="none" baseline="0">
                <a:solidFill>
                  <a:srgbClr val="FFEC00"/>
                </a:solidFill>
                <a:latin typeface="Montserrat ExtraBold" pitchFamily="2" charset="77"/>
              </a:defRPr>
            </a:lvl1pPr>
          </a:lstStyle>
          <a:p>
            <a:pPr lvl="0"/>
            <a:r>
              <a:rPr lang="en-US" dirty="0"/>
              <a:t>TITLE</a:t>
            </a:r>
          </a:p>
        </p:txBody>
      </p:sp>
      <p:sp>
        <p:nvSpPr>
          <p:cNvPr id="29" name="Text Placeholder 8">
            <a:extLst>
              <a:ext uri="{FF2B5EF4-FFF2-40B4-BE49-F238E27FC236}">
                <a16:creationId xmlns:a16="http://schemas.microsoft.com/office/drawing/2014/main" id="{506B7B7C-24C1-9C4E-A082-EFD490330E6B}"/>
              </a:ext>
            </a:extLst>
          </p:cNvPr>
          <p:cNvSpPr>
            <a:spLocks noGrp="1"/>
          </p:cNvSpPr>
          <p:nvPr>
            <p:ph type="body" sz="quarter" idx="12" hasCustomPrompt="1"/>
          </p:nvPr>
        </p:nvSpPr>
        <p:spPr>
          <a:xfrm>
            <a:off x="2686098" y="2801396"/>
            <a:ext cx="3771799" cy="335989"/>
          </a:xfrm>
          <a:prstGeom prst="rect">
            <a:avLst/>
          </a:prstGeom>
        </p:spPr>
        <p:txBody>
          <a:bodyPr wrap="square" anchor="t" anchorCtr="0">
            <a:spAutoFit/>
          </a:bodyPr>
          <a:lstStyle>
            <a:lvl1pPr algn="ctr">
              <a:lnSpc>
                <a:spcPts val="1860"/>
              </a:lnSpc>
              <a:spcAft>
                <a:spcPts val="0"/>
              </a:spcAft>
              <a:defRPr sz="1800" b="1" i="0" cap="none" baseline="0">
                <a:solidFill>
                  <a:schemeClr val="bg1"/>
                </a:solidFill>
                <a:latin typeface="Montserrat" pitchFamily="2" charset="77"/>
              </a:defRPr>
            </a:lvl1pPr>
          </a:lstStyle>
          <a:p>
            <a:pPr lvl="0"/>
            <a:r>
              <a:rPr lang="en-US" dirty="0"/>
              <a:t>Subtitle</a:t>
            </a:r>
          </a:p>
        </p:txBody>
      </p:sp>
      <p:sp>
        <p:nvSpPr>
          <p:cNvPr id="7" name="Text Placeholder 3">
            <a:extLst>
              <a:ext uri="{FF2B5EF4-FFF2-40B4-BE49-F238E27FC236}">
                <a16:creationId xmlns:a16="http://schemas.microsoft.com/office/drawing/2014/main" id="{845C60FC-8176-9841-BD93-951382218334}"/>
              </a:ext>
            </a:extLst>
          </p:cNvPr>
          <p:cNvSpPr>
            <a:spLocks noGrp="1"/>
          </p:cNvSpPr>
          <p:nvPr>
            <p:ph type="body" sz="quarter" idx="10" hasCustomPrompt="1"/>
          </p:nvPr>
        </p:nvSpPr>
        <p:spPr>
          <a:xfrm>
            <a:off x="3260320" y="3437965"/>
            <a:ext cx="2623361" cy="284578"/>
          </a:xfrm>
        </p:spPr>
        <p:txBody>
          <a:bodyPr>
            <a:normAutofit/>
          </a:bodyPr>
          <a:lstStyle>
            <a:lvl1pPr algn="ctr">
              <a:defRPr sz="1050" b="1" i="0">
                <a:solidFill>
                  <a:schemeClr val="bg1"/>
                </a:solidFill>
                <a:latin typeface="Montserrat" pitchFamily="2" charset="77"/>
                <a:ea typeface="Open Sans" panose="020B0606030504020204" pitchFamily="34" charset="0"/>
                <a:cs typeface="Open Sans" panose="020B0606030504020204" pitchFamily="34" charset="0"/>
              </a:defRPr>
            </a:lvl1pPr>
          </a:lstStyle>
          <a:p>
            <a:pPr lvl="0"/>
            <a:r>
              <a:rPr lang="en-GB" dirty="0"/>
              <a:t>Presented by Name </a:t>
            </a:r>
            <a:r>
              <a:rPr lang="en-GB" dirty="0" err="1"/>
              <a:t>Lastname</a:t>
            </a:r>
            <a:endParaRPr lang="en-GB" dirty="0"/>
          </a:p>
        </p:txBody>
      </p:sp>
      <p:sp>
        <p:nvSpPr>
          <p:cNvPr id="8" name="Text Placeholder 3">
            <a:extLst>
              <a:ext uri="{FF2B5EF4-FFF2-40B4-BE49-F238E27FC236}">
                <a16:creationId xmlns:a16="http://schemas.microsoft.com/office/drawing/2014/main" id="{DEEFB53E-4645-7641-B4D2-26BBEA3B3D6B}"/>
              </a:ext>
            </a:extLst>
          </p:cNvPr>
          <p:cNvSpPr>
            <a:spLocks noGrp="1"/>
          </p:cNvSpPr>
          <p:nvPr>
            <p:ph type="body" sz="quarter" idx="13" hasCustomPrompt="1"/>
          </p:nvPr>
        </p:nvSpPr>
        <p:spPr>
          <a:xfrm>
            <a:off x="3260320" y="3765957"/>
            <a:ext cx="2623361" cy="284578"/>
          </a:xfrm>
        </p:spPr>
        <p:txBody>
          <a:bodyPr>
            <a:normAutofit/>
          </a:bodyPr>
          <a:lstStyle>
            <a:lvl1pPr algn="ctr">
              <a:defRPr sz="105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pPr lvl="0"/>
            <a:r>
              <a:rPr lang="en-GB" dirty="0"/>
              <a:t>Day 00 Month, 2019</a:t>
            </a:r>
          </a:p>
        </p:txBody>
      </p:sp>
    </p:spTree>
    <p:extLst>
      <p:ext uri="{BB962C8B-B14F-4D97-AF65-F5344CB8AC3E}">
        <p14:creationId xmlns:p14="http://schemas.microsoft.com/office/powerpoint/2010/main" val="305915080"/>
      </p:ext>
    </p:extLst>
  </p:cSld>
  <p:clrMapOvr>
    <a:masterClrMapping/>
  </p:clrMapOvr>
  <p:extLst>
    <p:ext uri="{DCECCB84-F9BA-43D5-87BE-67443E8EF086}">
      <p15:sldGuideLst xmlns:p15="http://schemas.microsoft.com/office/powerpoint/2012/main">
        <p15:guide id="1" orient="horz" pos="3793">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cknowledgement of countr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30DE945-B181-6949-86E1-5455DD73E808}"/>
              </a:ext>
            </a:extLst>
          </p:cNvPr>
          <p:cNvSpPr/>
          <p:nvPr userDrawn="1"/>
        </p:nvSpPr>
        <p:spPr>
          <a:xfrm>
            <a:off x="0" y="0"/>
            <a:ext cx="4572000" cy="6858000"/>
          </a:xfrm>
          <a:prstGeom prst="rect">
            <a:avLst/>
          </a:prstGeom>
          <a:solidFill>
            <a:srgbClr val="FFE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b="1" i="0" dirty="0">
              <a:latin typeface="Montserrat" pitchFamily="2" charset="77"/>
            </a:endParaRPr>
          </a:p>
        </p:txBody>
      </p:sp>
      <p:pic>
        <p:nvPicPr>
          <p:cNvPr id="4" name="Picture Placeholder 2">
            <a:extLst>
              <a:ext uri="{FF2B5EF4-FFF2-40B4-BE49-F238E27FC236}">
                <a16:creationId xmlns:a16="http://schemas.microsoft.com/office/drawing/2014/main" id="{FB7B53E4-5B08-C043-BA1A-C164FF6AB868}"/>
              </a:ext>
            </a:extLst>
          </p:cNvPr>
          <p:cNvPicPr>
            <a:picLocks noChangeAspect="1"/>
          </p:cNvPicPr>
          <p:nvPr userDrawn="1"/>
        </p:nvPicPr>
        <p:blipFill>
          <a:blip r:embed="rId2"/>
          <a:srcRect/>
          <a:stretch/>
        </p:blipFill>
        <p:spPr>
          <a:xfrm>
            <a:off x="4572000" y="4119"/>
            <a:ext cx="4572000" cy="6858000"/>
          </a:xfrm>
          <a:prstGeom prst="rect">
            <a:avLst/>
          </a:prstGeom>
        </p:spPr>
      </p:pic>
      <p:sp>
        <p:nvSpPr>
          <p:cNvPr id="7" name="TextBox 6">
            <a:extLst>
              <a:ext uri="{FF2B5EF4-FFF2-40B4-BE49-F238E27FC236}">
                <a16:creationId xmlns:a16="http://schemas.microsoft.com/office/drawing/2014/main" id="{BA372E79-B4F4-704B-B6D9-583026C1D61D}"/>
              </a:ext>
            </a:extLst>
          </p:cNvPr>
          <p:cNvSpPr txBox="1"/>
          <p:nvPr userDrawn="1"/>
        </p:nvSpPr>
        <p:spPr>
          <a:xfrm>
            <a:off x="367991" y="1263805"/>
            <a:ext cx="3724507" cy="784830"/>
          </a:xfrm>
          <a:prstGeom prst="rect">
            <a:avLst/>
          </a:prstGeom>
          <a:noFill/>
        </p:spPr>
        <p:txBody>
          <a:bodyPr wrap="square" rtlCol="0">
            <a:spAutoFit/>
          </a:bodyPr>
          <a:lstStyle/>
          <a:p>
            <a:pPr algn="l"/>
            <a:r>
              <a:rPr lang="en-US" sz="2250" b="1" i="0" dirty="0">
                <a:solidFill>
                  <a:srgbClr val="343638"/>
                </a:solidFill>
                <a:latin typeface="Montserrat" pitchFamily="2" charset="77"/>
              </a:rPr>
              <a:t>Acknowledgement</a:t>
            </a:r>
            <a:br>
              <a:rPr lang="en-US" sz="2250" b="1" i="0" dirty="0">
                <a:solidFill>
                  <a:srgbClr val="343638"/>
                </a:solidFill>
                <a:latin typeface="Montserrat" pitchFamily="2" charset="77"/>
              </a:rPr>
            </a:br>
            <a:r>
              <a:rPr lang="en-US" sz="2250" b="1" i="0" dirty="0">
                <a:solidFill>
                  <a:srgbClr val="343638"/>
                </a:solidFill>
                <a:latin typeface="Montserrat" pitchFamily="2" charset="77"/>
              </a:rPr>
              <a:t>of Country</a:t>
            </a:r>
          </a:p>
        </p:txBody>
      </p:sp>
      <p:sp>
        <p:nvSpPr>
          <p:cNvPr id="8" name="TextBox 7">
            <a:extLst>
              <a:ext uri="{FF2B5EF4-FFF2-40B4-BE49-F238E27FC236}">
                <a16:creationId xmlns:a16="http://schemas.microsoft.com/office/drawing/2014/main" id="{A5B53633-504A-704C-B470-BD0450FB8ED1}"/>
              </a:ext>
            </a:extLst>
          </p:cNvPr>
          <p:cNvSpPr txBox="1"/>
          <p:nvPr userDrawn="1"/>
        </p:nvSpPr>
        <p:spPr>
          <a:xfrm>
            <a:off x="367991" y="2505307"/>
            <a:ext cx="3724507" cy="2169825"/>
          </a:xfrm>
          <a:prstGeom prst="rect">
            <a:avLst/>
          </a:prstGeom>
          <a:noFill/>
        </p:spPr>
        <p:txBody>
          <a:bodyPr wrap="square" rtlCol="0">
            <a:spAutoFit/>
          </a:bodyPr>
          <a:lstStyle/>
          <a:p>
            <a:pPr algn="l"/>
            <a:r>
              <a:rPr lang="en-US" sz="1350" b="0" i="0" dirty="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rPr>
              <a:t>On behalf of those present I acknowledge the </a:t>
            </a:r>
            <a:r>
              <a:rPr lang="en-US" sz="1350" b="0" i="0" dirty="0" err="1">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rPr>
              <a:t>Wurundjeri</a:t>
            </a:r>
            <a:r>
              <a:rPr lang="en-US" sz="1350" b="0" i="0" dirty="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rPr>
              <a:t> people of the </a:t>
            </a:r>
            <a:r>
              <a:rPr lang="en-US" sz="1350" b="0" i="0" dirty="0" err="1">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rPr>
              <a:t>Kulin</a:t>
            </a:r>
            <a:r>
              <a:rPr lang="en-US" sz="1350" b="0" i="0" dirty="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rPr>
              <a:t> Nation who are the traditional custodians of the land on which </a:t>
            </a:r>
            <a:r>
              <a:rPr lang="en-US" sz="1350" b="0" i="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rPr>
              <a:t>we now </a:t>
            </a:r>
            <a:r>
              <a:rPr lang="en-US" sz="1350" b="0" i="0" dirty="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rPr>
              <a:t>meet. I pay my respect to their Elders: past, present and emerging.</a:t>
            </a:r>
          </a:p>
          <a:p>
            <a:pPr algn="l"/>
            <a:endParaRPr lang="en-US" sz="1350" b="0" i="0" dirty="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endParaRPr>
          </a:p>
          <a:p>
            <a:pPr algn="l"/>
            <a:r>
              <a:rPr lang="en-US" sz="1350" b="0" i="0" dirty="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rPr>
              <a:t>I also pay my respect to all Aboriginal and Torres Strait Islander people of Australia and hope that the path towards reconciliation continues to be shared and embraced.</a:t>
            </a:r>
          </a:p>
        </p:txBody>
      </p:sp>
    </p:spTree>
    <p:extLst>
      <p:ext uri="{BB962C8B-B14F-4D97-AF65-F5344CB8AC3E}">
        <p14:creationId xmlns:p14="http://schemas.microsoft.com/office/powerpoint/2010/main" val="29027317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ection_Title_1">
    <p:bg>
      <p:bgPr>
        <a:solidFill>
          <a:srgbClr val="FFEC00"/>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68A07AD-FA16-9C4D-892D-F019E3CFC9F1}"/>
              </a:ext>
            </a:extLst>
          </p:cNvPr>
          <p:cNvSpPr>
            <a:spLocks noGrp="1"/>
          </p:cNvSpPr>
          <p:nvPr>
            <p:ph type="body" sz="quarter" idx="10" hasCustomPrompt="1"/>
          </p:nvPr>
        </p:nvSpPr>
        <p:spPr>
          <a:xfrm>
            <a:off x="413149" y="1161021"/>
            <a:ext cx="4967192" cy="1246495"/>
          </a:xfrm>
          <a:prstGeom prst="rect">
            <a:avLst/>
          </a:prstGeom>
        </p:spPr>
        <p:txBody>
          <a:bodyPr wrap="square">
            <a:spAutoFit/>
          </a:bodyPr>
          <a:lstStyle>
            <a:lvl1pPr>
              <a:lnSpc>
                <a:spcPts val="4500"/>
              </a:lnSpc>
              <a:spcAft>
                <a:spcPts val="0"/>
              </a:spcAft>
              <a:defRPr sz="4500" b="1" i="0" cap="none" baseline="0">
                <a:solidFill>
                  <a:srgbClr val="343638"/>
                </a:solidFill>
                <a:latin typeface="Montserrat ExtraBold" pitchFamily="2" charset="77"/>
              </a:defRPr>
            </a:lvl1pPr>
          </a:lstStyle>
          <a:p>
            <a:pPr lvl="0"/>
            <a:r>
              <a:rPr lang="en-US" dirty="0"/>
              <a:t>SECTION</a:t>
            </a:r>
            <a:br>
              <a:rPr lang="en-US" dirty="0"/>
            </a:br>
            <a:r>
              <a:rPr lang="en-US" dirty="0"/>
              <a:t>TITLE</a:t>
            </a:r>
          </a:p>
        </p:txBody>
      </p:sp>
      <p:sp>
        <p:nvSpPr>
          <p:cNvPr id="11" name="Text Placeholder 8">
            <a:extLst>
              <a:ext uri="{FF2B5EF4-FFF2-40B4-BE49-F238E27FC236}">
                <a16:creationId xmlns:a16="http://schemas.microsoft.com/office/drawing/2014/main" id="{F5640242-B237-C546-93E2-A014ABF926C4}"/>
              </a:ext>
            </a:extLst>
          </p:cNvPr>
          <p:cNvSpPr>
            <a:spLocks noGrp="1"/>
          </p:cNvSpPr>
          <p:nvPr>
            <p:ph type="body" sz="quarter" idx="12" hasCustomPrompt="1"/>
          </p:nvPr>
        </p:nvSpPr>
        <p:spPr>
          <a:xfrm>
            <a:off x="413147" y="3016066"/>
            <a:ext cx="2847975" cy="335989"/>
          </a:xfrm>
          <a:prstGeom prst="rect">
            <a:avLst/>
          </a:prstGeom>
        </p:spPr>
        <p:txBody>
          <a:bodyPr>
            <a:spAutoFit/>
          </a:bodyPr>
          <a:lstStyle>
            <a:lvl1pPr>
              <a:lnSpc>
                <a:spcPts val="1860"/>
              </a:lnSpc>
              <a:spcAft>
                <a:spcPts val="0"/>
              </a:spcAft>
              <a:defRPr sz="1800" b="1" i="0" cap="none" baseline="0">
                <a:solidFill>
                  <a:srgbClr val="343638"/>
                </a:solidFill>
                <a:latin typeface="Montserrat" pitchFamily="2" charset="77"/>
              </a:defRPr>
            </a:lvl1pPr>
          </a:lstStyle>
          <a:p>
            <a:pPr lvl="0"/>
            <a:r>
              <a:rPr lang="en-US" dirty="0"/>
              <a:t>Subtitle</a:t>
            </a:r>
          </a:p>
        </p:txBody>
      </p:sp>
    </p:spTree>
    <p:extLst>
      <p:ext uri="{BB962C8B-B14F-4D97-AF65-F5344CB8AC3E}">
        <p14:creationId xmlns:p14="http://schemas.microsoft.com/office/powerpoint/2010/main" val="40887730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_Title_2">
    <p:bg>
      <p:bgPr>
        <a:solidFill>
          <a:srgbClr val="343638"/>
        </a:solidFill>
        <a:effectLst/>
      </p:bgPr>
    </p:bg>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68A07AD-FA16-9C4D-892D-F019E3CFC9F1}"/>
              </a:ext>
            </a:extLst>
          </p:cNvPr>
          <p:cNvSpPr>
            <a:spLocks noGrp="1"/>
          </p:cNvSpPr>
          <p:nvPr>
            <p:ph type="body" sz="quarter" idx="10" hasCustomPrompt="1"/>
          </p:nvPr>
        </p:nvSpPr>
        <p:spPr>
          <a:xfrm>
            <a:off x="413149" y="1161021"/>
            <a:ext cx="4967192" cy="1246495"/>
          </a:xfrm>
          <a:prstGeom prst="rect">
            <a:avLst/>
          </a:prstGeom>
        </p:spPr>
        <p:txBody>
          <a:bodyPr wrap="square">
            <a:spAutoFit/>
          </a:bodyPr>
          <a:lstStyle>
            <a:lvl1pPr>
              <a:lnSpc>
                <a:spcPts val="4500"/>
              </a:lnSpc>
              <a:spcAft>
                <a:spcPts val="0"/>
              </a:spcAft>
              <a:defRPr sz="4500" b="1" i="0" cap="none" baseline="0">
                <a:solidFill>
                  <a:srgbClr val="FFEC00"/>
                </a:solidFill>
                <a:latin typeface="Montserrat ExtraBold" pitchFamily="2" charset="77"/>
              </a:defRPr>
            </a:lvl1pPr>
          </a:lstStyle>
          <a:p>
            <a:pPr lvl="0"/>
            <a:r>
              <a:rPr lang="en-US" dirty="0"/>
              <a:t>SECTION</a:t>
            </a:r>
            <a:br>
              <a:rPr lang="en-US" dirty="0"/>
            </a:br>
            <a:r>
              <a:rPr lang="en-US" dirty="0"/>
              <a:t>TITLE</a:t>
            </a:r>
          </a:p>
        </p:txBody>
      </p:sp>
      <p:sp>
        <p:nvSpPr>
          <p:cNvPr id="11" name="Text Placeholder 8">
            <a:extLst>
              <a:ext uri="{FF2B5EF4-FFF2-40B4-BE49-F238E27FC236}">
                <a16:creationId xmlns:a16="http://schemas.microsoft.com/office/drawing/2014/main" id="{F5640242-B237-C546-93E2-A014ABF926C4}"/>
              </a:ext>
            </a:extLst>
          </p:cNvPr>
          <p:cNvSpPr>
            <a:spLocks noGrp="1"/>
          </p:cNvSpPr>
          <p:nvPr>
            <p:ph type="body" sz="quarter" idx="12" hasCustomPrompt="1"/>
          </p:nvPr>
        </p:nvSpPr>
        <p:spPr>
          <a:xfrm>
            <a:off x="413147" y="3016066"/>
            <a:ext cx="2847975" cy="335989"/>
          </a:xfrm>
          <a:prstGeom prst="rect">
            <a:avLst/>
          </a:prstGeom>
        </p:spPr>
        <p:txBody>
          <a:bodyPr>
            <a:spAutoFit/>
          </a:bodyPr>
          <a:lstStyle>
            <a:lvl1pPr>
              <a:lnSpc>
                <a:spcPts val="1860"/>
              </a:lnSpc>
              <a:spcAft>
                <a:spcPts val="0"/>
              </a:spcAft>
              <a:defRPr sz="1800" b="1" i="0" cap="none" baseline="0">
                <a:solidFill>
                  <a:schemeClr val="bg1"/>
                </a:solidFill>
                <a:latin typeface="Montserrat" pitchFamily="2" charset="77"/>
              </a:defRPr>
            </a:lvl1pPr>
          </a:lstStyle>
          <a:p>
            <a:pPr lvl="0"/>
            <a:r>
              <a:rPr lang="en-US" dirty="0"/>
              <a:t>Subtitle</a:t>
            </a:r>
          </a:p>
        </p:txBody>
      </p:sp>
    </p:spTree>
    <p:extLst>
      <p:ext uri="{BB962C8B-B14F-4D97-AF65-F5344CB8AC3E}">
        <p14:creationId xmlns:p14="http://schemas.microsoft.com/office/powerpoint/2010/main" val="3216338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2210F03-1513-F141-BDA9-0B35A20B73DE}"/>
              </a:ext>
            </a:extLst>
          </p:cNvPr>
          <p:cNvSpPr>
            <a:spLocks noGrp="1"/>
          </p:cNvSpPr>
          <p:nvPr>
            <p:ph type="title"/>
          </p:nvPr>
        </p:nvSpPr>
        <p:spPr>
          <a:xfrm>
            <a:off x="417142" y="1"/>
            <a:ext cx="7886700" cy="876849"/>
          </a:xfrm>
          <a:prstGeom prst="rect">
            <a:avLst/>
          </a:prstGeom>
        </p:spPr>
        <p:txBody>
          <a:bodyPr vert="horz" lIns="90000" tIns="46800" rIns="90000" bIns="46800" rtlCol="0" anchor="ctr">
            <a:normAutofit/>
          </a:bodyPr>
          <a:lstStyle/>
          <a:p>
            <a:r>
              <a:rPr lang="en-GB"/>
              <a:t>Click to edit Master title style</a:t>
            </a:r>
            <a:endParaRPr lang="en-US" dirty="0"/>
          </a:p>
        </p:txBody>
      </p:sp>
      <p:sp>
        <p:nvSpPr>
          <p:cNvPr id="5" name="Footer Placeholder 4">
            <a:extLst>
              <a:ext uri="{FF2B5EF4-FFF2-40B4-BE49-F238E27FC236}">
                <a16:creationId xmlns:a16="http://schemas.microsoft.com/office/drawing/2014/main" id="{A2C068EF-60B8-C047-B10C-0EADF33E1AC1}"/>
              </a:ext>
            </a:extLst>
          </p:cNvPr>
          <p:cNvSpPr txBox="1">
            <a:spLocks/>
          </p:cNvSpPr>
          <p:nvPr userDrawn="1"/>
        </p:nvSpPr>
        <p:spPr>
          <a:xfrm>
            <a:off x="5931338" y="3197245"/>
            <a:ext cx="3086100" cy="365125"/>
          </a:xfrm>
          <a:prstGeom prst="rect">
            <a:avLst/>
          </a:prstGeom>
        </p:spPr>
        <p:txBody>
          <a:bodyPr/>
          <a:lstStyle>
            <a:defPPr>
              <a:defRPr lang="en-US"/>
            </a:defPPr>
            <a:lvl1pPr marL="0" algn="r" defTabSz="914400" rtl="0" eaLnBrk="1" latinLnBrk="0" hangingPunct="1">
              <a:defRPr sz="1800" kern="1200">
                <a:solidFill>
                  <a:srgbClr val="4B4F53"/>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600" dirty="0">
              <a:latin typeface="Montserrat" pitchFamily="2" charset="77"/>
              <a:ea typeface="Open Sans Semibold" panose="020B0606030504020204" pitchFamily="34" charset="0"/>
              <a:cs typeface="Open Sans Semibold" panose="020B0606030504020204" pitchFamily="34" charset="0"/>
            </a:endParaRPr>
          </a:p>
        </p:txBody>
      </p:sp>
      <p:sp>
        <p:nvSpPr>
          <p:cNvPr id="6" name="TextBox 5">
            <a:extLst>
              <a:ext uri="{FF2B5EF4-FFF2-40B4-BE49-F238E27FC236}">
                <a16:creationId xmlns:a16="http://schemas.microsoft.com/office/drawing/2014/main" id="{8277F615-EBE0-1142-BB2A-A45B382A8ACE}"/>
              </a:ext>
            </a:extLst>
          </p:cNvPr>
          <p:cNvSpPr txBox="1"/>
          <p:nvPr userDrawn="1"/>
        </p:nvSpPr>
        <p:spPr>
          <a:xfrm>
            <a:off x="7956495" y="3309644"/>
            <a:ext cx="184731" cy="248209"/>
          </a:xfrm>
          <a:prstGeom prst="rect">
            <a:avLst/>
          </a:prstGeom>
          <a:noFill/>
        </p:spPr>
        <p:txBody>
          <a:bodyPr wrap="none" rtlCol="0">
            <a:spAutoFit/>
          </a:bodyPr>
          <a:lstStyle/>
          <a:p>
            <a:endParaRPr lang="en-US" sz="1013" b="1" i="0" dirty="0">
              <a:latin typeface="Montserrat" pitchFamily="2" charset="77"/>
            </a:endParaRPr>
          </a:p>
        </p:txBody>
      </p:sp>
      <p:pic>
        <p:nvPicPr>
          <p:cNvPr id="7" name="Picture 6">
            <a:extLst>
              <a:ext uri="{FF2B5EF4-FFF2-40B4-BE49-F238E27FC236}">
                <a16:creationId xmlns:a16="http://schemas.microsoft.com/office/drawing/2014/main" id="{36DC2FDB-B26B-6548-B177-1EC72DE3708C}"/>
              </a:ext>
            </a:extLst>
          </p:cNvPr>
          <p:cNvPicPr>
            <a:picLocks noChangeAspect="1"/>
          </p:cNvPicPr>
          <p:nvPr userDrawn="1"/>
        </p:nvPicPr>
        <p:blipFill>
          <a:blip r:embed="rId32"/>
          <a:stretch>
            <a:fillRect/>
          </a:stretch>
        </p:blipFill>
        <p:spPr>
          <a:xfrm>
            <a:off x="8208192" y="6194067"/>
            <a:ext cx="680315" cy="455543"/>
          </a:xfrm>
          <a:prstGeom prst="rect">
            <a:avLst/>
          </a:prstGeom>
        </p:spPr>
      </p:pic>
      <p:sp>
        <p:nvSpPr>
          <p:cNvPr id="13" name="Text Placeholder 12">
            <a:extLst>
              <a:ext uri="{FF2B5EF4-FFF2-40B4-BE49-F238E27FC236}">
                <a16:creationId xmlns:a16="http://schemas.microsoft.com/office/drawing/2014/main" id="{F70D5C40-8A19-8348-96FE-82F8A3C5A6D8}"/>
              </a:ext>
            </a:extLst>
          </p:cNvPr>
          <p:cNvSpPr>
            <a:spLocks noGrp="1"/>
          </p:cNvSpPr>
          <p:nvPr>
            <p:ph type="body" idx="1"/>
          </p:nvPr>
        </p:nvSpPr>
        <p:spPr>
          <a:xfrm>
            <a:off x="417142" y="1825625"/>
            <a:ext cx="7886700" cy="43513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3" name="Footer Placeholder 2">
            <a:extLst>
              <a:ext uri="{FF2B5EF4-FFF2-40B4-BE49-F238E27FC236}">
                <a16:creationId xmlns:a16="http://schemas.microsoft.com/office/drawing/2014/main" id="{905D3D12-A8C9-EF4A-A21C-CA92AAF01A33}"/>
              </a:ext>
            </a:extLst>
          </p:cNvPr>
          <p:cNvSpPr>
            <a:spLocks noGrp="1"/>
          </p:cNvSpPr>
          <p:nvPr>
            <p:ph type="ftr" sz="quarter" idx="3"/>
          </p:nvPr>
        </p:nvSpPr>
        <p:spPr>
          <a:xfrm>
            <a:off x="417142" y="6254751"/>
            <a:ext cx="3086100" cy="365125"/>
          </a:xfrm>
          <a:prstGeom prst="rect">
            <a:avLst/>
          </a:prstGeom>
        </p:spPr>
        <p:txBody>
          <a:bodyPr vert="horz" lIns="90000" tIns="46800" rIns="90000" bIns="46800" rtlCol="0" anchor="ctr"/>
          <a:lstStyle>
            <a:lvl1pPr algn="l">
              <a:defRPr sz="600" b="1" i="0">
                <a:solidFill>
                  <a:srgbClr val="343638"/>
                </a:solidFill>
                <a:latin typeface="Montserrat" pitchFamily="2" charset="77"/>
              </a:defRPr>
            </a:lvl1pPr>
          </a:lstStyle>
          <a:p>
            <a:r>
              <a:rPr lang="en-US" cap="all"/>
              <a:t>NAME PRESENTATION  2019</a:t>
            </a:r>
            <a:endParaRPr lang="en-US" b="0" dirty="0"/>
          </a:p>
        </p:txBody>
      </p:sp>
    </p:spTree>
    <p:extLst>
      <p:ext uri="{BB962C8B-B14F-4D97-AF65-F5344CB8AC3E}">
        <p14:creationId xmlns:p14="http://schemas.microsoft.com/office/powerpoint/2010/main" val="179912694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Lst>
  <p:hf sldNum="0" hdr="0" dt="0"/>
  <p:txStyles>
    <p:titleStyle>
      <a:lvl1pPr algn="l" defTabSz="685783" rtl="0" eaLnBrk="1" latinLnBrk="0" hangingPunct="1">
        <a:lnSpc>
          <a:spcPct val="90000"/>
        </a:lnSpc>
        <a:spcBef>
          <a:spcPct val="0"/>
        </a:spcBef>
        <a:buNone/>
        <a:defRPr sz="750" b="1" i="0" kern="1200" cap="all" baseline="0">
          <a:solidFill>
            <a:srgbClr val="343638"/>
          </a:solidFill>
          <a:latin typeface="Montserrat" pitchFamily="2" charset="77"/>
          <a:ea typeface="+mj-ea"/>
          <a:cs typeface="+mj-cs"/>
        </a:defRPr>
      </a:lvl1pPr>
    </p:titleStyle>
    <p:bodyStyle>
      <a:lvl1pPr marL="0" indent="0" algn="l" defTabSz="685783" rtl="0" eaLnBrk="1" latinLnBrk="0" hangingPunct="1">
        <a:lnSpc>
          <a:spcPct val="100000"/>
        </a:lnSpc>
        <a:spcBef>
          <a:spcPts val="0"/>
        </a:spcBef>
        <a:spcAft>
          <a:spcPts val="450"/>
        </a:spcAft>
        <a:buFontTx/>
        <a:buNone/>
        <a:defRPr sz="1500" b="1" i="0" kern="1200" cap="none" baseline="0">
          <a:solidFill>
            <a:srgbClr val="343638"/>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685783" rtl="0" eaLnBrk="1" latinLnBrk="0" hangingPunct="1">
        <a:lnSpc>
          <a:spcPct val="100000"/>
        </a:lnSpc>
        <a:spcBef>
          <a:spcPts val="0"/>
        </a:spcBef>
        <a:spcAft>
          <a:spcPts val="450"/>
        </a:spcAft>
        <a:buFontTx/>
        <a:buNone/>
        <a:defRPr sz="1050" b="0" i="0" kern="120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2pPr>
      <a:lvl3pPr marL="270272" indent="-103585" algn="l" defTabSz="685783" rtl="0" eaLnBrk="1" latinLnBrk="0" hangingPunct="1">
        <a:lnSpc>
          <a:spcPct val="100000"/>
        </a:lnSpc>
        <a:spcBef>
          <a:spcPts val="0"/>
        </a:spcBef>
        <a:buFont typeface="Arial" panose="020B0604020202020204" pitchFamily="34" charset="0"/>
        <a:buChar char="•"/>
        <a:tabLst/>
        <a:defRPr sz="1050" b="0" i="0" kern="120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3pPr>
      <a:lvl4pPr marL="400050" indent="-129779" algn="l" defTabSz="685783" rtl="0" eaLnBrk="1" latinLnBrk="0" hangingPunct="1">
        <a:lnSpc>
          <a:spcPct val="100000"/>
        </a:lnSpc>
        <a:spcBef>
          <a:spcPts val="0"/>
        </a:spcBef>
        <a:buFont typeface="Arial" panose="020B0604020202020204" pitchFamily="34" charset="0"/>
        <a:buChar char="•"/>
        <a:tabLst/>
        <a:defRPr sz="1050" b="0" i="0" kern="120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4pPr>
      <a:lvl5pPr marL="535781" indent="-135731" algn="l" defTabSz="685783" rtl="0" eaLnBrk="1" latinLnBrk="0" hangingPunct="1">
        <a:lnSpc>
          <a:spcPct val="100000"/>
        </a:lnSpc>
        <a:spcBef>
          <a:spcPts val="0"/>
        </a:spcBef>
        <a:buFont typeface="Arial" panose="020B0604020202020204" pitchFamily="34" charset="0"/>
        <a:buChar char="•"/>
        <a:tabLst/>
        <a:defRPr sz="1050" b="0" i="0" kern="120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47">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jpeg"/><Relationship Id="rId1" Type="http://schemas.openxmlformats.org/officeDocument/2006/relationships/slideLayout" Target="../slideLayouts/slideLayout15.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3" Type="http://schemas.openxmlformats.org/officeDocument/2006/relationships/hyperlink" Target="mailto:clubs@swin.edu.au" TargetMode="External"/><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9.png"/><Relationship Id="rId1" Type="http://schemas.openxmlformats.org/officeDocument/2006/relationships/slideLayout" Target="../slideLayouts/slideLayout16.xml"/><Relationship Id="rId4" Type="http://schemas.openxmlformats.org/officeDocument/2006/relationships/hyperlink" Target="mailto:clubs@swin.edu.au"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9.png"/><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9.png"/><Relationship Id="rId2" Type="http://schemas.openxmlformats.org/officeDocument/2006/relationships/diagramData" Target="../diagrams/data2.xml"/><Relationship Id="rId1" Type="http://schemas.openxmlformats.org/officeDocument/2006/relationships/slideLayout" Target="../slideLayouts/slideLayout1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16.xml"/><Relationship Id="rId5" Type="http://schemas.openxmlformats.org/officeDocument/2006/relationships/image" Target="../media/image9.png"/><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9.png"/><Relationship Id="rId2" Type="http://schemas.openxmlformats.org/officeDocument/2006/relationships/diagramData" Target="../diagrams/data3.xml"/><Relationship Id="rId1" Type="http://schemas.openxmlformats.org/officeDocument/2006/relationships/slideLayout" Target="../slideLayouts/slideLayout1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gif"/><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9.png"/><Relationship Id="rId2" Type="http://schemas.openxmlformats.org/officeDocument/2006/relationships/diagramData" Target="../diagrams/data4.xml"/><Relationship Id="rId1" Type="http://schemas.openxmlformats.org/officeDocument/2006/relationships/slideLayout" Target="../slideLayouts/slideLayout16.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EED00"/>
        </a:solidFill>
        <a:effectLst/>
      </p:bgPr>
    </p:bg>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CE7EF1D-358C-2349-94DB-DA581D5D68E8}"/>
              </a:ext>
            </a:extLst>
          </p:cNvPr>
          <p:cNvSpPr>
            <a:spLocks noGrp="1"/>
          </p:cNvSpPr>
          <p:nvPr>
            <p:ph type="body" sz="quarter" idx="10"/>
          </p:nvPr>
        </p:nvSpPr>
        <p:spPr>
          <a:xfrm>
            <a:off x="413149" y="581891"/>
            <a:ext cx="8281964" cy="3131627"/>
          </a:xfrm>
        </p:spPr>
        <p:txBody>
          <a:bodyPr/>
          <a:lstStyle/>
          <a:p>
            <a:pPr>
              <a:lnSpc>
                <a:spcPct val="100000"/>
              </a:lnSpc>
            </a:pPr>
            <a:r>
              <a:rPr lang="en-AU" sz="8000" dirty="0">
                <a:latin typeface="Montserrat ExtraBold" panose="00000900000000000000" pitchFamily="2" charset="0"/>
              </a:rPr>
              <a:t>Club Fundamentals</a:t>
            </a:r>
            <a:endParaRPr lang="en-AU" sz="8000"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US" dirty="0"/>
          </a:p>
        </p:txBody>
      </p:sp>
      <p:sp>
        <p:nvSpPr>
          <p:cNvPr id="5" name="Text Placeholder 4">
            <a:extLst>
              <a:ext uri="{FF2B5EF4-FFF2-40B4-BE49-F238E27FC236}">
                <a16:creationId xmlns:a16="http://schemas.microsoft.com/office/drawing/2014/main" id="{C9438B16-2677-E747-859C-54432E7BE739}"/>
              </a:ext>
            </a:extLst>
          </p:cNvPr>
          <p:cNvSpPr>
            <a:spLocks noGrp="1"/>
          </p:cNvSpPr>
          <p:nvPr>
            <p:ph type="body" sz="quarter" idx="12"/>
          </p:nvPr>
        </p:nvSpPr>
        <p:spPr>
          <a:xfrm>
            <a:off x="413147" y="3818971"/>
            <a:ext cx="6237035" cy="2528897"/>
          </a:xfrm>
        </p:spPr>
        <p:txBody>
          <a:bodyPr/>
          <a:lstStyle/>
          <a:p>
            <a:pPr marL="285750" indent="-285750" algn="just">
              <a:buAutoNum type="romanUcPeriod"/>
            </a:pPr>
            <a:r>
              <a:rPr lang="en-AU" dirty="0">
                <a:latin typeface="Open Sans Light" panose="020B0306030504020204" pitchFamily="34" charset="0"/>
                <a:ea typeface="Open Sans Light" panose="020B0306030504020204" pitchFamily="34" charset="0"/>
                <a:cs typeface="Open Sans Light" panose="020B0306030504020204" pitchFamily="34" charset="0"/>
              </a:rPr>
              <a:t>Welcome: Introduction to a Club’s-Cycle</a:t>
            </a:r>
          </a:p>
          <a:p>
            <a:pPr marL="285750" indent="-285750" algn="just">
              <a:buAutoNum type="romanUcPeriod"/>
            </a:pPr>
            <a:r>
              <a:rPr lang="en-AU" dirty="0">
                <a:latin typeface="Open Sans Light" panose="020B0306030504020204" pitchFamily="34" charset="0"/>
                <a:ea typeface="Open Sans Light" panose="020B0306030504020204" pitchFamily="34" charset="0"/>
                <a:cs typeface="Open Sans Light" panose="020B0306030504020204" pitchFamily="34" charset="0"/>
              </a:rPr>
              <a:t>Club Basics</a:t>
            </a:r>
          </a:p>
          <a:p>
            <a:pPr marL="285750" indent="-285750" algn="just">
              <a:buAutoNum type="romanUcPeriod"/>
            </a:pPr>
            <a:r>
              <a:rPr lang="en-AU" dirty="0">
                <a:latin typeface="Open Sans Light" panose="020B0306030504020204" pitchFamily="34" charset="0"/>
                <a:ea typeface="Open Sans Light" panose="020B0306030504020204" pitchFamily="34" charset="0"/>
                <a:cs typeface="Open Sans Light" panose="020B0306030504020204" pitchFamily="34" charset="0"/>
              </a:rPr>
              <a:t>Mission Statement &amp; Club Constitution</a:t>
            </a:r>
          </a:p>
          <a:p>
            <a:pPr marL="285750" indent="-285750" algn="just">
              <a:buAutoNum type="romanUcPeriod"/>
            </a:pPr>
            <a:r>
              <a:rPr lang="en-AU" dirty="0">
                <a:latin typeface="Open Sans Light" panose="020B0306030504020204" pitchFamily="34" charset="0"/>
                <a:ea typeface="Open Sans Light" panose="020B0306030504020204" pitchFamily="34" charset="0"/>
                <a:cs typeface="Open Sans Light" panose="020B0306030504020204" pitchFamily="34" charset="0"/>
              </a:rPr>
              <a:t> General Meetings: Types &amp; Purpose</a:t>
            </a:r>
          </a:p>
          <a:p>
            <a:pPr marL="285750" indent="-285750" algn="just">
              <a:buAutoNum type="romanUcPeriod"/>
            </a:pPr>
            <a:r>
              <a:rPr lang="en-AU" dirty="0">
                <a:latin typeface="Open Sans Light" panose="020B0306030504020204" pitchFamily="34" charset="0"/>
                <a:ea typeface="Open Sans Light" panose="020B0306030504020204" pitchFamily="34" charset="0"/>
                <a:cs typeface="Open Sans Light" panose="020B0306030504020204" pitchFamily="34" charset="0"/>
              </a:rPr>
              <a:t>Club Funds</a:t>
            </a:r>
          </a:p>
          <a:p>
            <a:pPr marL="285750" indent="-285750" algn="just">
              <a:buAutoNum type="romanUcPeriod"/>
            </a:pPr>
            <a:r>
              <a:rPr lang="en-AU" dirty="0">
                <a:latin typeface="Open Sans Light" panose="020B0306030504020204" pitchFamily="34" charset="0"/>
                <a:ea typeface="Open Sans Light" panose="020B0306030504020204" pitchFamily="34" charset="0"/>
                <a:cs typeface="Open Sans Light" panose="020B0306030504020204" pitchFamily="34" charset="0"/>
              </a:rPr>
              <a:t>Organising Club </a:t>
            </a:r>
            <a:r>
              <a:rPr lang="en-AU" dirty="0" smtClean="0">
                <a:latin typeface="Open Sans Light" panose="020B0306030504020204" pitchFamily="34" charset="0"/>
                <a:ea typeface="Open Sans Light" panose="020B0306030504020204" pitchFamily="34" charset="0"/>
                <a:cs typeface="Open Sans Light" panose="020B0306030504020204" pitchFamily="34" charset="0"/>
              </a:rPr>
              <a:t>Events</a:t>
            </a:r>
          </a:p>
          <a:p>
            <a:pPr marL="285750" indent="-285750" algn="just">
              <a:buAutoNum type="romanUcPeriod"/>
            </a:pPr>
            <a:r>
              <a:rPr lang="en-AU" dirty="0">
                <a:latin typeface="Open Sans Light" panose="020B0306030504020204" pitchFamily="34" charset="0"/>
                <a:ea typeface="Open Sans Light" panose="020B0306030504020204" pitchFamily="34" charset="0"/>
                <a:cs typeface="Open Sans Light" panose="020B0306030504020204" pitchFamily="34" charset="0"/>
              </a:rPr>
              <a:t> </a:t>
            </a:r>
            <a:r>
              <a:rPr lang="en-AU" dirty="0" smtClean="0">
                <a:latin typeface="Open Sans Light" panose="020B0306030504020204" pitchFamily="34" charset="0"/>
                <a:ea typeface="Open Sans Light" panose="020B0306030504020204" pitchFamily="34" charset="0"/>
                <a:cs typeface="Open Sans Light" panose="020B0306030504020204" pitchFamily="34" charset="0"/>
              </a:rPr>
              <a:t>Risk Assessment</a:t>
            </a:r>
            <a:endParaRPr lang="en-AU" dirty="0">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gn="just">
              <a:buAutoNum type="romanUcPeriod"/>
            </a:pPr>
            <a:r>
              <a:rPr lang="en-AU" dirty="0">
                <a:latin typeface="Open Sans Light" panose="020B0306030504020204" pitchFamily="34" charset="0"/>
                <a:ea typeface="Open Sans Light" panose="020B0306030504020204" pitchFamily="34" charset="0"/>
                <a:cs typeface="Open Sans Light" panose="020B0306030504020204" pitchFamily="34" charset="0"/>
              </a:rPr>
              <a:t>Portal Use</a:t>
            </a:r>
          </a:p>
          <a:p>
            <a:pPr marL="285750" indent="-285750" algn="just">
              <a:buAutoNum type="romanUcPeriod"/>
            </a:pPr>
            <a:r>
              <a:rPr lang="en-AU" dirty="0" smtClean="0">
                <a:latin typeface="Open Sans Light" panose="020B0306030504020204" pitchFamily="34" charset="0"/>
                <a:ea typeface="Open Sans Light" panose="020B0306030504020204" pitchFamily="34" charset="0"/>
                <a:cs typeface="Open Sans Light" panose="020B0306030504020204" pitchFamily="34" charset="0"/>
              </a:rPr>
              <a:t>Contact &amp; Club Hub</a:t>
            </a:r>
            <a:endParaRPr lang="en-AU" dirty="0">
              <a:latin typeface="Open Sans Light" panose="020B0306030504020204" pitchFamily="34" charset="0"/>
              <a:ea typeface="Open Sans Light" panose="020B0306030504020204" pitchFamily="34" charset="0"/>
              <a:cs typeface="Open Sans Light" panose="020B0306030504020204" pitchFamily="34" charset="0"/>
            </a:endParaRPr>
          </a:p>
          <a:p>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0542" y="4754881"/>
            <a:ext cx="2430842" cy="2103120"/>
          </a:xfrm>
          <a:prstGeom prst="rect">
            <a:avLst/>
          </a:prstGeom>
        </p:spPr>
      </p:pic>
    </p:spTree>
    <p:extLst>
      <p:ext uri="{BB962C8B-B14F-4D97-AF65-F5344CB8AC3E}">
        <p14:creationId xmlns:p14="http://schemas.microsoft.com/office/powerpoint/2010/main" val="29653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58183578"/>
              </p:ext>
            </p:extLst>
          </p:nvPr>
        </p:nvGraphicFramePr>
        <p:xfrm>
          <a:off x="635921" y="3697760"/>
          <a:ext cx="4038540" cy="733743"/>
        </p:xfrm>
        <a:graphic>
          <a:graphicData uri="http://schemas.openxmlformats.org/drawingml/2006/table">
            <a:tbl>
              <a:tblPr firstRow="1" firstCol="1" bandRow="1">
                <a:tableStyleId>{7E9639D4-E3E2-4D34-9284-5A2195B3D0D7}</a:tableStyleId>
              </a:tblPr>
              <a:tblGrid>
                <a:gridCol w="4038540">
                  <a:extLst>
                    <a:ext uri="{9D8B030D-6E8A-4147-A177-3AD203B41FA5}">
                      <a16:colId xmlns:a16="http://schemas.microsoft.com/office/drawing/2014/main" val="3514000777"/>
                    </a:ext>
                  </a:extLst>
                </a:gridCol>
              </a:tblGrid>
              <a:tr h="117211">
                <a:tc>
                  <a:txBody>
                    <a:bodyPr/>
                    <a:lstStyle/>
                    <a:p>
                      <a:pPr>
                        <a:lnSpc>
                          <a:spcPct val="107000"/>
                        </a:lnSpc>
                        <a:spcAft>
                          <a:spcPts val="0"/>
                        </a:spcAft>
                      </a:pPr>
                      <a:r>
                        <a:rPr lang="en-AU" sz="900" dirty="0">
                          <a:effectLst/>
                        </a:rPr>
                        <a:t>Risk Assessment Rating </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11" marR="57011" marT="0" marB="0" anchor="ctr"/>
                </a:tc>
                <a:extLst>
                  <a:ext uri="{0D108BD9-81ED-4DB2-BD59-A6C34878D82A}">
                    <a16:rowId xmlns:a16="http://schemas.microsoft.com/office/drawing/2014/main" val="1219751840"/>
                  </a:ext>
                </a:extLst>
              </a:tr>
              <a:tr h="485079">
                <a:tc>
                  <a:txBody>
                    <a:bodyPr/>
                    <a:lstStyle/>
                    <a:p>
                      <a:pPr>
                        <a:lnSpc>
                          <a:spcPct val="107000"/>
                        </a:lnSpc>
                        <a:spcAft>
                          <a:spcPts val="0"/>
                        </a:spcAft>
                      </a:pPr>
                      <a:r>
                        <a:rPr lang="en-AU" sz="900" dirty="0">
                          <a:effectLst/>
                        </a:rPr>
                        <a:t>Use this table to determine risk rating</a:t>
                      </a:r>
                    </a:p>
                    <a:p>
                      <a:pPr>
                        <a:lnSpc>
                          <a:spcPct val="107000"/>
                        </a:lnSpc>
                        <a:spcAft>
                          <a:spcPts val="0"/>
                        </a:spcAft>
                      </a:pPr>
                      <a:r>
                        <a:rPr lang="en-AU" sz="900" dirty="0">
                          <a:effectLst/>
                        </a:rPr>
                        <a:t>What is the worst possible CONSEQUENCE of the hazard?</a:t>
                      </a:r>
                    </a:p>
                    <a:p>
                      <a:pPr>
                        <a:lnSpc>
                          <a:spcPct val="107000"/>
                        </a:lnSpc>
                        <a:spcAft>
                          <a:spcPts val="0"/>
                        </a:spcAft>
                      </a:pPr>
                      <a:r>
                        <a:rPr lang="en-AU" sz="900" dirty="0">
                          <a:effectLst/>
                        </a:rPr>
                        <a:t>What is the LIKELIHOOD of this occurring?</a:t>
                      </a:r>
                    </a:p>
                    <a:p>
                      <a:pPr>
                        <a:lnSpc>
                          <a:spcPct val="107000"/>
                        </a:lnSpc>
                        <a:spcAft>
                          <a:spcPts val="0"/>
                        </a:spcAft>
                      </a:pPr>
                      <a:r>
                        <a:rPr lang="en-AU" sz="900" dirty="0">
                          <a:effectLst/>
                        </a:rPr>
                        <a:t> </a:t>
                      </a:r>
                      <a:endParaRPr lang="en-AU"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7011" marR="57011" marT="0" marB="0" anchor="ctr"/>
                </a:tc>
                <a:extLst>
                  <a:ext uri="{0D108BD9-81ED-4DB2-BD59-A6C34878D82A}">
                    <a16:rowId xmlns:a16="http://schemas.microsoft.com/office/drawing/2014/main" val="82166599"/>
                  </a:ext>
                </a:extLst>
              </a:tr>
            </a:tbl>
          </a:graphicData>
        </a:graphic>
      </p:graphicFrame>
      <p:pic>
        <p:nvPicPr>
          <p:cNvPr id="2049" name="Picture 4" descr="matrix"/>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920" y="4496884"/>
            <a:ext cx="4038541" cy="2117319"/>
          </a:xfrm>
          <a:prstGeom prst="rect">
            <a:avLst/>
          </a:prstGeom>
          <a:noFill/>
          <a:extLst>
            <a:ext uri="{909E8E84-426E-40DD-AFC4-6F175D3DCCD1}">
              <a14:hiddenFill xmlns:a14="http://schemas.microsoft.com/office/drawing/2010/main">
                <a:solidFill>
                  <a:srgbClr val="FFFFFF"/>
                </a:solidFill>
              </a14:hiddenFill>
            </a:ext>
          </a:extLst>
        </p:spPr>
      </p:pic>
      <p:sp>
        <p:nvSpPr>
          <p:cNvPr id="4" name="Title 3">
            <a:extLst>
              <a:ext uri="{FF2B5EF4-FFF2-40B4-BE49-F238E27FC236}">
                <a16:creationId xmlns:a16="http://schemas.microsoft.com/office/drawing/2014/main" id="{54DD8733-607C-8C45-BE4C-49372882CA33}"/>
              </a:ext>
            </a:extLst>
          </p:cNvPr>
          <p:cNvSpPr>
            <a:spLocks noGrp="1"/>
          </p:cNvSpPr>
          <p:nvPr>
            <p:ph type="title"/>
          </p:nvPr>
        </p:nvSpPr>
        <p:spPr>
          <a:xfrm>
            <a:off x="421248" y="0"/>
            <a:ext cx="7886700" cy="881017"/>
          </a:xfrm>
        </p:spPr>
        <p:txBody>
          <a:bodyPr>
            <a:normAutofit/>
          </a:bodyPr>
          <a:lstStyle/>
          <a:p>
            <a:r>
              <a:rPr lang="en-AU" dirty="0" smtClean="0">
                <a:latin typeface="Montserrat ExtraBold" panose="00000900000000000000" pitchFamily="2" charset="0"/>
              </a:rPr>
              <a:t>Risk Assessment</a:t>
            </a:r>
            <a:endParaRPr lang="en-US" dirty="0"/>
          </a:p>
        </p:txBody>
      </p:sp>
      <p:sp>
        <p:nvSpPr>
          <p:cNvPr id="21" name="TextBox 20"/>
          <p:cNvSpPr txBox="1"/>
          <p:nvPr/>
        </p:nvSpPr>
        <p:spPr>
          <a:xfrm>
            <a:off x="635921" y="1336738"/>
            <a:ext cx="3728262" cy="1107996"/>
          </a:xfrm>
          <a:prstGeom prst="rect">
            <a:avLst/>
          </a:prstGeom>
          <a:noFill/>
        </p:spPr>
        <p:txBody>
          <a:bodyPr wrap="square" rtlCol="0">
            <a:spAutoFit/>
          </a:bodyPr>
          <a:lstStyle/>
          <a:p>
            <a:pPr marL="171450"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A procedure used to identify, manage, evaluate and analyse all potential hazards.</a:t>
            </a:r>
          </a:p>
          <a:p>
            <a:pPr marL="171450"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Includes control measures that must be taken to reduce all risk to an acceptable level.</a:t>
            </a:r>
          </a:p>
          <a:p>
            <a:pPr marL="171450"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Indicates level of risk and person responsible for implementing control measures.</a:t>
            </a:r>
          </a:p>
        </p:txBody>
      </p:sp>
      <p:sp>
        <p:nvSpPr>
          <p:cNvPr id="22" name="TextBox 21"/>
          <p:cNvSpPr txBox="1"/>
          <p:nvPr/>
        </p:nvSpPr>
        <p:spPr>
          <a:xfrm>
            <a:off x="635921" y="964391"/>
            <a:ext cx="3640976" cy="307777"/>
          </a:xfrm>
          <a:prstGeom prst="rect">
            <a:avLst/>
          </a:prstGeom>
          <a:noFill/>
        </p:spPr>
        <p:txBody>
          <a:bodyPr wrap="square" rtlCol="0">
            <a:spAutoFit/>
          </a:bodyPr>
          <a:lstStyle/>
          <a:p>
            <a:pPr algn="just"/>
            <a:r>
              <a:rPr lang="en-AU" sz="1400" b="1" dirty="0" smtClean="0">
                <a:latin typeface="Montserrat ExtraBold" panose="00000900000000000000" pitchFamily="2" charset="0"/>
                <a:ea typeface="Open Sans Light" panose="020B0306030504020204" pitchFamily="34" charset="0"/>
                <a:cs typeface="Open Sans Light" panose="020B0306030504020204" pitchFamily="34" charset="0"/>
              </a:rPr>
              <a:t>What it is?</a:t>
            </a:r>
            <a:endParaRPr lang="en-AU" sz="1100" dirty="0">
              <a:latin typeface="Montserrat ExtraBold" panose="00000900000000000000" pitchFamily="2" charset="0"/>
              <a:ea typeface="Open Sans Light" panose="020B0306030504020204" pitchFamily="34" charset="0"/>
              <a:cs typeface="Open Sans Light" panose="020B0306030504020204" pitchFamily="34" charset="0"/>
            </a:endParaRPr>
          </a:p>
        </p:txBody>
      </p:sp>
      <p:grpSp>
        <p:nvGrpSpPr>
          <p:cNvPr id="27" name="Group 26"/>
          <p:cNvGrpSpPr/>
          <p:nvPr/>
        </p:nvGrpSpPr>
        <p:grpSpPr>
          <a:xfrm>
            <a:off x="8018477" y="19851"/>
            <a:ext cx="1032070" cy="852986"/>
            <a:chOff x="3524596" y="4004877"/>
            <a:chExt cx="2086495" cy="1724447"/>
          </a:xfrm>
        </p:grpSpPr>
        <p:sp>
          <p:nvSpPr>
            <p:cNvPr id="28" name="Rectangle 27"/>
            <p:cNvSpPr/>
            <p:nvPr/>
          </p:nvSpPr>
          <p:spPr>
            <a:xfrm>
              <a:off x="3524596" y="4073236"/>
              <a:ext cx="2086495" cy="1587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9" name="Picture 2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1262" y="4004877"/>
              <a:ext cx="1993162" cy="1724447"/>
            </a:xfrm>
            <a:prstGeom prst="rect">
              <a:avLst/>
            </a:prstGeom>
          </p:spPr>
        </p:pic>
      </p:grpSp>
      <p:sp>
        <p:nvSpPr>
          <p:cNvPr id="30" name="TextBox 29"/>
          <p:cNvSpPr txBox="1"/>
          <p:nvPr/>
        </p:nvSpPr>
        <p:spPr>
          <a:xfrm>
            <a:off x="635920" y="2885589"/>
            <a:ext cx="3728263" cy="600164"/>
          </a:xfrm>
          <a:prstGeom prst="rect">
            <a:avLst/>
          </a:prstGeom>
          <a:noFill/>
        </p:spPr>
        <p:txBody>
          <a:bodyPr wrap="square" rtlCol="0">
            <a:spAutoFit/>
          </a:bodyPr>
          <a:lstStyle/>
          <a:p>
            <a:pPr marL="171450"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For all club activities</a:t>
            </a:r>
          </a:p>
          <a:p>
            <a:pPr marL="171450"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Must be submitted with every Event Notification submission.</a:t>
            </a:r>
          </a:p>
        </p:txBody>
      </p:sp>
      <p:sp>
        <p:nvSpPr>
          <p:cNvPr id="31" name="TextBox 30"/>
          <p:cNvSpPr txBox="1"/>
          <p:nvPr/>
        </p:nvSpPr>
        <p:spPr>
          <a:xfrm>
            <a:off x="635921" y="2513242"/>
            <a:ext cx="2520971" cy="307777"/>
          </a:xfrm>
          <a:prstGeom prst="rect">
            <a:avLst/>
          </a:prstGeom>
          <a:noFill/>
        </p:spPr>
        <p:txBody>
          <a:bodyPr wrap="square" rtlCol="0">
            <a:spAutoFit/>
          </a:bodyPr>
          <a:lstStyle/>
          <a:p>
            <a:pPr algn="just"/>
            <a:r>
              <a:rPr lang="en-AU" sz="1400" b="1" dirty="0" smtClean="0">
                <a:latin typeface="Montserrat ExtraBold" panose="00000900000000000000" pitchFamily="2" charset="0"/>
                <a:ea typeface="Open Sans Light" panose="020B0306030504020204" pitchFamily="34" charset="0"/>
                <a:cs typeface="Open Sans Light" panose="020B0306030504020204" pitchFamily="34" charset="0"/>
              </a:rPr>
              <a:t>When it is required?</a:t>
            </a:r>
            <a:endParaRPr lang="en-AU" sz="1100" dirty="0">
              <a:latin typeface="Montserrat ExtraBold" panose="00000900000000000000" pitchFamily="2" charset="0"/>
              <a:ea typeface="Open Sans Light" panose="020B0306030504020204" pitchFamily="34" charset="0"/>
              <a:cs typeface="Open Sans Light" panose="020B0306030504020204" pitchFamily="34" charset="0"/>
            </a:endParaRPr>
          </a:p>
        </p:txBody>
      </p:sp>
      <p:sp>
        <p:nvSpPr>
          <p:cNvPr id="32" name="TextBox 31"/>
          <p:cNvSpPr txBox="1"/>
          <p:nvPr/>
        </p:nvSpPr>
        <p:spPr>
          <a:xfrm>
            <a:off x="4750560" y="1290856"/>
            <a:ext cx="4276903" cy="1107996"/>
          </a:xfrm>
          <a:prstGeom prst="rect">
            <a:avLst/>
          </a:prstGeom>
          <a:noFill/>
        </p:spPr>
        <p:txBody>
          <a:bodyPr wrap="square" rtlCol="0">
            <a:spAutoFit/>
          </a:bodyPr>
          <a:lstStyle/>
          <a:p>
            <a:pPr marL="171450"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Transportation to and from the event location</a:t>
            </a:r>
          </a:p>
          <a:p>
            <a:pPr marL="171450"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Emergency and first aid response</a:t>
            </a:r>
          </a:p>
          <a:p>
            <a:pPr marL="171450"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Exposure to environmental conditions</a:t>
            </a:r>
          </a:p>
          <a:p>
            <a:pPr marL="171450"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Food handling</a:t>
            </a:r>
          </a:p>
          <a:p>
            <a:pPr marL="171450"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Alcohol consumption</a:t>
            </a:r>
            <a:endParaRPr lang="en-AU" sz="1100" dirty="0">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Activity specific risks such as sports, dance, performance etc…</a:t>
            </a:r>
          </a:p>
        </p:txBody>
      </p:sp>
      <p:sp>
        <p:nvSpPr>
          <p:cNvPr id="33" name="TextBox 32"/>
          <p:cNvSpPr txBox="1"/>
          <p:nvPr/>
        </p:nvSpPr>
        <p:spPr>
          <a:xfrm>
            <a:off x="4750561" y="918509"/>
            <a:ext cx="3640976" cy="307777"/>
          </a:xfrm>
          <a:prstGeom prst="rect">
            <a:avLst/>
          </a:prstGeom>
          <a:noFill/>
        </p:spPr>
        <p:txBody>
          <a:bodyPr wrap="square" rtlCol="0">
            <a:spAutoFit/>
          </a:bodyPr>
          <a:lstStyle/>
          <a:p>
            <a:pPr algn="just"/>
            <a:r>
              <a:rPr lang="en-AU" sz="1400" b="1" dirty="0" smtClean="0">
                <a:latin typeface="Montserrat ExtraBold" panose="00000900000000000000" pitchFamily="2" charset="0"/>
                <a:ea typeface="Open Sans Light" panose="020B0306030504020204" pitchFamily="34" charset="0"/>
                <a:cs typeface="Open Sans Light" panose="020B0306030504020204" pitchFamily="34" charset="0"/>
              </a:rPr>
              <a:t>What do you include?</a:t>
            </a:r>
            <a:endParaRPr lang="en-AU" sz="1100" dirty="0">
              <a:latin typeface="Montserrat ExtraBold" panose="00000900000000000000" pitchFamily="2" charset="0"/>
              <a:ea typeface="Open Sans Light" panose="020B0306030504020204" pitchFamily="34" charset="0"/>
              <a:cs typeface="Open Sans Light" panose="020B0306030504020204" pitchFamily="34" charset="0"/>
            </a:endParaRPr>
          </a:p>
        </p:txBody>
      </p:sp>
      <p:sp>
        <p:nvSpPr>
          <p:cNvPr id="34" name="TextBox 33"/>
          <p:cNvSpPr txBox="1"/>
          <p:nvPr/>
        </p:nvSpPr>
        <p:spPr>
          <a:xfrm>
            <a:off x="4750561" y="2833742"/>
            <a:ext cx="4110806" cy="1107996"/>
          </a:xfrm>
          <a:prstGeom prst="rect">
            <a:avLst/>
          </a:prstGeom>
          <a:noFill/>
        </p:spPr>
        <p:txBody>
          <a:bodyPr wrap="square" rtlCol="0">
            <a:spAutoFit/>
          </a:bodyPr>
          <a:lstStyle/>
          <a:p>
            <a:pPr marL="171450"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Identify the hazards relevant to the event or activity</a:t>
            </a:r>
          </a:p>
          <a:p>
            <a:pPr marL="171450"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Decide who may be harmed and how</a:t>
            </a:r>
          </a:p>
          <a:p>
            <a:pPr marL="171450"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Evaluate the risks and decide on control measures</a:t>
            </a:r>
          </a:p>
          <a:p>
            <a:pPr marL="171450"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Keep record on a documented risk assessment specific to the event or activity</a:t>
            </a:r>
          </a:p>
          <a:p>
            <a:pPr marL="171450"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Review and update if necessary</a:t>
            </a:r>
          </a:p>
        </p:txBody>
      </p:sp>
      <p:sp>
        <p:nvSpPr>
          <p:cNvPr id="35" name="TextBox 34"/>
          <p:cNvSpPr txBox="1"/>
          <p:nvPr/>
        </p:nvSpPr>
        <p:spPr>
          <a:xfrm>
            <a:off x="4750561" y="2461395"/>
            <a:ext cx="4542908" cy="307777"/>
          </a:xfrm>
          <a:prstGeom prst="rect">
            <a:avLst/>
          </a:prstGeom>
          <a:noFill/>
        </p:spPr>
        <p:txBody>
          <a:bodyPr wrap="square" rtlCol="0">
            <a:spAutoFit/>
          </a:bodyPr>
          <a:lstStyle/>
          <a:p>
            <a:pPr algn="just"/>
            <a:r>
              <a:rPr lang="en-AU" sz="1400" b="1" dirty="0" smtClean="0">
                <a:latin typeface="Montserrat ExtraBold" panose="00000900000000000000" pitchFamily="2" charset="0"/>
                <a:ea typeface="Open Sans Light" panose="020B0306030504020204" pitchFamily="34" charset="0"/>
                <a:cs typeface="Open Sans Light" panose="020B0306030504020204" pitchFamily="34" charset="0"/>
              </a:rPr>
              <a:t>How do you complete a Risk Assessment?</a:t>
            </a:r>
            <a:endParaRPr lang="en-AU" sz="1100" dirty="0">
              <a:latin typeface="Montserrat ExtraBold" panose="00000900000000000000" pitchFamily="2" charset="0"/>
              <a:ea typeface="Open Sans Light" panose="020B0306030504020204" pitchFamily="34" charset="0"/>
              <a:cs typeface="Open Sans Light" panose="020B0306030504020204" pitchFamily="34" charset="0"/>
            </a:endParaRPr>
          </a:p>
        </p:txBody>
      </p:sp>
      <p:pic>
        <p:nvPicPr>
          <p:cNvPr id="2050" name="Picture 12" descr="Captur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47359" y="3987410"/>
            <a:ext cx="3283303" cy="259828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862945" y="3941738"/>
            <a:ext cx="3998422" cy="2672465"/>
          </a:xfrm>
          <a:prstGeom prst="rect">
            <a:avLst/>
          </a:prstGeom>
          <a:no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10181258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4" name="Group 53"/>
          <p:cNvGrpSpPr/>
          <p:nvPr/>
        </p:nvGrpSpPr>
        <p:grpSpPr>
          <a:xfrm>
            <a:off x="8018477" y="19851"/>
            <a:ext cx="1032070" cy="852986"/>
            <a:chOff x="3524596" y="4004877"/>
            <a:chExt cx="2086495" cy="1724447"/>
          </a:xfrm>
        </p:grpSpPr>
        <p:sp>
          <p:nvSpPr>
            <p:cNvPr id="55" name="Rectangle 54"/>
            <p:cNvSpPr/>
            <p:nvPr/>
          </p:nvSpPr>
          <p:spPr>
            <a:xfrm>
              <a:off x="3524596" y="4073236"/>
              <a:ext cx="2086495" cy="1587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6" name="Picture 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1262" y="4004877"/>
              <a:ext cx="1993162" cy="1724447"/>
            </a:xfrm>
            <a:prstGeom prst="rect">
              <a:avLst/>
            </a:prstGeom>
          </p:spPr>
        </p:pic>
      </p:grpSp>
      <p:sp>
        <p:nvSpPr>
          <p:cNvPr id="3" name="Title 2"/>
          <p:cNvSpPr>
            <a:spLocks noGrp="1"/>
          </p:cNvSpPr>
          <p:nvPr>
            <p:ph type="title"/>
          </p:nvPr>
        </p:nvSpPr>
        <p:spPr/>
        <p:txBody>
          <a:bodyPr/>
          <a:lstStyle/>
          <a:p>
            <a:r>
              <a:rPr lang="en-AU" dirty="0" smtClean="0"/>
              <a:t>Portal Use</a:t>
            </a:r>
            <a:endParaRPr lang="en-AU" dirty="0"/>
          </a:p>
        </p:txBody>
      </p:sp>
      <p:sp>
        <p:nvSpPr>
          <p:cNvPr id="58" name="TextBox 57"/>
          <p:cNvSpPr txBox="1"/>
          <p:nvPr/>
        </p:nvSpPr>
        <p:spPr>
          <a:xfrm>
            <a:off x="635920" y="1459634"/>
            <a:ext cx="7917875" cy="938719"/>
          </a:xfrm>
          <a:prstGeom prst="rect">
            <a:avLst/>
          </a:prstGeom>
          <a:noFill/>
        </p:spPr>
        <p:txBody>
          <a:bodyPr wrap="square" rtlCol="0">
            <a:spAutoFit/>
          </a:bodyPr>
          <a:lstStyle/>
          <a:p>
            <a:pPr marL="285750" indent="-2857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Create an event, save as a draft and edit until ready to submit.</a:t>
            </a:r>
          </a:p>
          <a:p>
            <a:pPr marL="285750" indent="-2857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A Clubs &amp; Sport Officer will approve or decline an event. If the event is declined you can go back in to edit and resubmit.</a:t>
            </a:r>
          </a:p>
          <a:p>
            <a:pPr marL="285750" indent="-2857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See all submitted events and their individual status – </a:t>
            </a:r>
            <a:r>
              <a:rPr lang="en-AU" sz="1100" i="1" dirty="0" smtClean="0">
                <a:latin typeface="Open Sans Light" panose="020B0306030504020204" pitchFamily="34" charset="0"/>
                <a:ea typeface="Open Sans Light" panose="020B0306030504020204" pitchFamily="34" charset="0"/>
                <a:cs typeface="Open Sans Light" panose="020B0306030504020204" pitchFamily="34" charset="0"/>
              </a:rPr>
              <a:t>In draft, Submitted, In Review, Published, Declined and Approved.</a:t>
            </a:r>
          </a:p>
          <a:p>
            <a:pPr marL="285750" indent="-2857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Club events visible on the Student Life “Events” Portal page</a:t>
            </a:r>
          </a:p>
        </p:txBody>
      </p:sp>
      <p:sp>
        <p:nvSpPr>
          <p:cNvPr id="59" name="TextBox 58"/>
          <p:cNvSpPr txBox="1"/>
          <p:nvPr/>
        </p:nvSpPr>
        <p:spPr>
          <a:xfrm>
            <a:off x="635921" y="1087287"/>
            <a:ext cx="3640976" cy="307777"/>
          </a:xfrm>
          <a:prstGeom prst="rect">
            <a:avLst/>
          </a:prstGeom>
          <a:noFill/>
        </p:spPr>
        <p:txBody>
          <a:bodyPr wrap="square" rtlCol="0">
            <a:spAutoFit/>
          </a:bodyPr>
          <a:lstStyle/>
          <a:p>
            <a:pPr algn="just"/>
            <a:r>
              <a:rPr lang="en-AU" sz="1400" b="1" dirty="0" smtClean="0">
                <a:latin typeface="Montserrat ExtraBold" panose="00000900000000000000" pitchFamily="2" charset="0"/>
                <a:ea typeface="Open Sans Light" panose="020B0306030504020204" pitchFamily="34" charset="0"/>
                <a:cs typeface="Open Sans Light" panose="020B0306030504020204" pitchFamily="34" charset="0"/>
              </a:rPr>
              <a:t>New Event Notification:</a:t>
            </a:r>
            <a:endParaRPr lang="en-AU" sz="1100" dirty="0">
              <a:latin typeface="Montserrat ExtraBold" panose="00000900000000000000" pitchFamily="2" charset="0"/>
              <a:ea typeface="Open Sans Light" panose="020B0306030504020204" pitchFamily="34" charset="0"/>
              <a:cs typeface="Open Sans Light" panose="020B0306030504020204" pitchFamily="34" charset="0"/>
            </a:endParaRPr>
          </a:p>
        </p:txBody>
      </p:sp>
      <p:sp>
        <p:nvSpPr>
          <p:cNvPr id="60" name="TextBox 59"/>
          <p:cNvSpPr txBox="1"/>
          <p:nvPr/>
        </p:nvSpPr>
        <p:spPr>
          <a:xfrm>
            <a:off x="635921" y="2748273"/>
            <a:ext cx="5615250" cy="307777"/>
          </a:xfrm>
          <a:prstGeom prst="rect">
            <a:avLst/>
          </a:prstGeom>
          <a:noFill/>
        </p:spPr>
        <p:txBody>
          <a:bodyPr wrap="square" rtlCol="0">
            <a:spAutoFit/>
          </a:bodyPr>
          <a:lstStyle/>
          <a:p>
            <a:pPr algn="just"/>
            <a:r>
              <a:rPr lang="en-AU" sz="1400" b="1" dirty="0" smtClean="0">
                <a:latin typeface="Montserrat ExtraBold" panose="00000900000000000000" pitchFamily="2" charset="0"/>
                <a:ea typeface="Open Sans Light" panose="020B0306030504020204" pitchFamily="34" charset="0"/>
                <a:cs typeface="Open Sans Light" panose="020B0306030504020204" pitchFamily="34" charset="0"/>
              </a:rPr>
              <a:t>Where to find forms on the Student Life Portal:</a:t>
            </a:r>
            <a:endParaRPr lang="en-AU" sz="1100" dirty="0">
              <a:latin typeface="Montserrat ExtraBold" panose="00000900000000000000" pitchFamily="2" charset="0"/>
              <a:ea typeface="Open Sans Light" panose="020B0306030504020204" pitchFamily="34" charset="0"/>
              <a:cs typeface="Open Sans Light" panose="020B0306030504020204" pitchFamily="34" charset="0"/>
            </a:endParaRPr>
          </a:p>
        </p:txBody>
      </p:sp>
      <p:sp>
        <p:nvSpPr>
          <p:cNvPr id="61" name="TextBox 60"/>
          <p:cNvSpPr txBox="1"/>
          <p:nvPr/>
        </p:nvSpPr>
        <p:spPr>
          <a:xfrm>
            <a:off x="635921" y="3120620"/>
            <a:ext cx="5033358" cy="2970044"/>
          </a:xfrm>
          <a:prstGeom prst="rect">
            <a:avLst/>
          </a:prstGeom>
          <a:noFill/>
        </p:spPr>
        <p:txBody>
          <a:bodyPr wrap="square" rtlCol="0">
            <a:spAutoFit/>
          </a:bodyPr>
          <a:lstStyle/>
          <a:p>
            <a:pPr marL="171450"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Under “Club Resources” on the Student Life Portal</a:t>
            </a:r>
          </a:p>
          <a:p>
            <a:pPr marL="171450"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Email </a:t>
            </a: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hlinkClick r:id="rId3"/>
              </a:rPr>
              <a:t>clubs@swin.edu.au</a:t>
            </a: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 if you are unable to locate or access a form</a:t>
            </a:r>
          </a:p>
          <a:p>
            <a:pPr marL="171450"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Governance forms:</a:t>
            </a:r>
          </a:p>
          <a:p>
            <a:pPr marL="628650" lvl="1"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IGM meeting minutes</a:t>
            </a:r>
          </a:p>
          <a:p>
            <a:pPr marL="628650" lvl="1"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AGM meeting minutes</a:t>
            </a:r>
          </a:p>
          <a:p>
            <a:pPr marL="628650" lvl="1"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General Meeting minutes</a:t>
            </a:r>
          </a:p>
          <a:p>
            <a:pPr marL="628650" lvl="1"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Asset Register</a:t>
            </a:r>
          </a:p>
          <a:p>
            <a:pPr marL="628650" lvl="1"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Club Constitution Template</a:t>
            </a:r>
          </a:p>
          <a:p>
            <a:pPr marL="171450"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Event forms:</a:t>
            </a:r>
          </a:p>
          <a:p>
            <a:pPr marL="628650" lvl="1"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Risk Assessment</a:t>
            </a:r>
          </a:p>
          <a:p>
            <a:pPr marL="628650" lvl="1"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Resource Booker Access</a:t>
            </a:r>
          </a:p>
          <a:p>
            <a:pPr marL="171450"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Other forms:</a:t>
            </a:r>
          </a:p>
          <a:p>
            <a:pPr marL="628650" lvl="1"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Funds Request </a:t>
            </a:r>
          </a:p>
          <a:p>
            <a:pPr marL="628650" lvl="1"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Grant Application and Grant Assessment Rubric</a:t>
            </a:r>
          </a:p>
          <a:p>
            <a:pPr marL="628650" lvl="1"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Sponsorship Application</a:t>
            </a:r>
          </a:p>
          <a:p>
            <a:pPr marL="628650" lvl="1"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Student Life Club Policies</a:t>
            </a:r>
          </a:p>
          <a:p>
            <a:pPr marL="171450" indent="-171450">
              <a:buFont typeface="Arial" panose="020B0604020202020204" pitchFamily="34" charset="0"/>
              <a:buChar char="•"/>
            </a:pPr>
            <a:endParaRPr lang="en-AU" sz="1100"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8224244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2" name="Group 41"/>
          <p:cNvGrpSpPr/>
          <p:nvPr/>
        </p:nvGrpSpPr>
        <p:grpSpPr>
          <a:xfrm>
            <a:off x="8018477" y="19851"/>
            <a:ext cx="1032070" cy="852986"/>
            <a:chOff x="3524596" y="4004877"/>
            <a:chExt cx="2086495" cy="1724447"/>
          </a:xfrm>
        </p:grpSpPr>
        <p:sp>
          <p:nvSpPr>
            <p:cNvPr id="43" name="Rectangle 42"/>
            <p:cNvSpPr/>
            <p:nvPr/>
          </p:nvSpPr>
          <p:spPr>
            <a:xfrm>
              <a:off x="3524596" y="4073236"/>
              <a:ext cx="2086495" cy="1587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44" name="Picture 4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1262" y="4004877"/>
              <a:ext cx="1993162" cy="1724447"/>
            </a:xfrm>
            <a:prstGeom prst="rect">
              <a:avLst/>
            </a:prstGeom>
          </p:spPr>
        </p:pic>
      </p:grpSp>
      <p:sp>
        <p:nvSpPr>
          <p:cNvPr id="3" name="Title 2"/>
          <p:cNvSpPr>
            <a:spLocks noGrp="1"/>
          </p:cNvSpPr>
          <p:nvPr>
            <p:ph type="title"/>
          </p:nvPr>
        </p:nvSpPr>
        <p:spPr/>
        <p:txBody>
          <a:bodyPr/>
          <a:lstStyle/>
          <a:p>
            <a:r>
              <a:rPr lang="en-AU" dirty="0" smtClean="0"/>
              <a:t>Contact &amp; Club Hub</a:t>
            </a:r>
            <a:endParaRPr lang="en-AU" dirty="0"/>
          </a:p>
        </p:txBody>
      </p:sp>
      <p:grpSp>
        <p:nvGrpSpPr>
          <p:cNvPr id="46" name="Group 45"/>
          <p:cNvGrpSpPr/>
          <p:nvPr/>
        </p:nvGrpSpPr>
        <p:grpSpPr>
          <a:xfrm>
            <a:off x="614161" y="2036617"/>
            <a:ext cx="7765069" cy="4474673"/>
            <a:chOff x="0" y="0"/>
            <a:chExt cx="8863330" cy="5250585"/>
          </a:xfrm>
        </p:grpSpPr>
        <p:pic>
          <p:nvPicPr>
            <p:cNvPr id="47" name="Picture 4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455"/>
              <a:ext cx="8863330" cy="5231130"/>
            </a:xfrm>
            <a:prstGeom prst="rect">
              <a:avLst/>
            </a:prstGeom>
          </p:spPr>
        </p:pic>
        <p:sp>
          <p:nvSpPr>
            <p:cNvPr id="48" name="Rectangle 47"/>
            <p:cNvSpPr/>
            <p:nvPr/>
          </p:nvSpPr>
          <p:spPr>
            <a:xfrm>
              <a:off x="7266562" y="3424136"/>
              <a:ext cx="328930" cy="723621"/>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49" name="Text Box 3"/>
            <p:cNvSpPr txBox="1"/>
            <p:nvPr/>
          </p:nvSpPr>
          <p:spPr>
            <a:xfrm>
              <a:off x="1595336" y="2081719"/>
              <a:ext cx="1046073" cy="446228"/>
            </a:xfrm>
            <a:prstGeom prst="rect">
              <a:avLst/>
            </a:prstGeom>
            <a:noFill/>
            <a:ln w="6350">
              <a:solidFill>
                <a:srgbClr val="FFC000"/>
              </a:solid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AU" sz="1000" b="1">
                  <a:solidFill>
                    <a:srgbClr val="FFC000"/>
                  </a:solidFill>
                  <a:effectLst/>
                  <a:latin typeface="Open Sans Light" panose="020B0306030504020204" pitchFamily="34" charset="0"/>
                  <a:ea typeface="Calibri" panose="020F0502020204030204" pitchFamily="34" charset="0"/>
                  <a:cs typeface="Times New Roman" panose="02020603050405020304" pitchFamily="18" charset="0"/>
                </a:rPr>
                <a:t>GS Building</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0" name="Text Box 6"/>
            <p:cNvSpPr txBox="1"/>
            <p:nvPr/>
          </p:nvSpPr>
          <p:spPr>
            <a:xfrm rot="16200000">
              <a:off x="4756825" y="1906622"/>
              <a:ext cx="1046073" cy="44622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AU" sz="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William Street</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 Box 8"/>
            <p:cNvSpPr txBox="1"/>
            <p:nvPr/>
          </p:nvSpPr>
          <p:spPr>
            <a:xfrm>
              <a:off x="6381345" y="992221"/>
              <a:ext cx="1046073" cy="44622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AU" sz="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Central Gardens</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 Box 9"/>
            <p:cNvSpPr txBox="1"/>
            <p:nvPr/>
          </p:nvSpPr>
          <p:spPr>
            <a:xfrm>
              <a:off x="2470826" y="0"/>
              <a:ext cx="1045845" cy="248285"/>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AU" sz="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Park Street</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Text Box 10"/>
            <p:cNvSpPr txBox="1"/>
            <p:nvPr/>
          </p:nvSpPr>
          <p:spPr>
            <a:xfrm>
              <a:off x="9409" y="2941108"/>
              <a:ext cx="1046073" cy="446228"/>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AU" sz="800" dirty="0">
                  <a:solidFill>
                    <a:srgbClr val="EDEDED"/>
                  </a:solidFill>
                  <a:effectLst/>
                  <a:latin typeface="Century Gothic" panose="020B0502020202020204" pitchFamily="34" charset="0"/>
                  <a:ea typeface="Calibri" panose="020F0502020204030204" pitchFamily="34" charset="0"/>
                  <a:cs typeface="Times New Roman" panose="02020603050405020304" pitchFamily="18" charset="0"/>
                </a:rPr>
                <a:t>Glenferrie Station</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Text Box 5"/>
            <p:cNvSpPr txBox="1"/>
            <p:nvPr/>
          </p:nvSpPr>
          <p:spPr>
            <a:xfrm>
              <a:off x="5505855" y="3258766"/>
              <a:ext cx="1045845" cy="44577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AU" sz="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George Street</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5" name="Right Arrow 54"/>
            <p:cNvSpPr/>
            <p:nvPr/>
          </p:nvSpPr>
          <p:spPr>
            <a:xfrm>
              <a:off x="6206247" y="3190672"/>
              <a:ext cx="1002106" cy="1236268"/>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56" name="Text Box 4"/>
            <p:cNvSpPr txBox="1"/>
            <p:nvPr/>
          </p:nvSpPr>
          <p:spPr>
            <a:xfrm>
              <a:off x="6254885" y="3453319"/>
              <a:ext cx="953311" cy="778214"/>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AU" sz="1800" dirty="0">
                  <a:effectLst/>
                  <a:latin typeface="Open Sans Light" panose="020B0306030504020204" pitchFamily="34" charset="0"/>
                  <a:ea typeface="Calibri" panose="020F0502020204030204" pitchFamily="34" charset="0"/>
                  <a:cs typeface="Times New Roman" panose="02020603050405020304" pitchFamily="18" charset="0"/>
                </a:rPr>
                <a:t>Club Hub</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7" name="Text Box 14"/>
            <p:cNvSpPr txBox="1"/>
            <p:nvPr/>
          </p:nvSpPr>
          <p:spPr>
            <a:xfrm>
              <a:off x="7208196" y="3599234"/>
              <a:ext cx="577469" cy="262890"/>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AU" sz="1100" b="1">
                  <a:solidFill>
                    <a:srgbClr val="FF0000"/>
                  </a:solidFill>
                  <a:effectLst/>
                  <a:latin typeface="Open Sans Light" panose="020B0306030504020204" pitchFamily="34" charset="0"/>
                  <a:ea typeface="Calibri" panose="020F0502020204030204" pitchFamily="34" charset="0"/>
                  <a:cs typeface="Times New Roman" panose="02020603050405020304" pitchFamily="18" charset="0"/>
                </a:rPr>
                <a:t>18G</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8" name="Right Arrow 57"/>
            <p:cNvSpPr/>
            <p:nvPr/>
          </p:nvSpPr>
          <p:spPr>
            <a:xfrm>
              <a:off x="573932" y="1712068"/>
              <a:ext cx="1002106" cy="1236268"/>
            </a:xfrm>
            <a:prstGeom prst="rightArrow">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AU"/>
            </a:p>
          </p:txBody>
        </p:sp>
        <p:sp>
          <p:nvSpPr>
            <p:cNvPr id="59" name="Text Box 16"/>
            <p:cNvSpPr txBox="1"/>
            <p:nvPr/>
          </p:nvSpPr>
          <p:spPr>
            <a:xfrm>
              <a:off x="554634" y="1997594"/>
              <a:ext cx="980237" cy="61447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AU" sz="1000" dirty="0">
                  <a:effectLst/>
                  <a:latin typeface="Open Sans Light" panose="020B0306030504020204" pitchFamily="34" charset="0"/>
                  <a:ea typeface="Calibri" panose="020F0502020204030204" pitchFamily="34" charset="0"/>
                  <a:cs typeface="Times New Roman" panose="02020603050405020304" pitchFamily="18" charset="0"/>
                </a:rPr>
                <a:t>Student Life Reception</a:t>
              </a:r>
              <a:endParaRPr lang="en-AU"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0" name="Straight Connector 59"/>
            <p:cNvCxnSpPr/>
            <p:nvPr/>
          </p:nvCxnSpPr>
          <p:spPr>
            <a:xfrm>
              <a:off x="1507787" y="1789889"/>
              <a:ext cx="2428189" cy="72721"/>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a:off x="3900791" y="1828800"/>
              <a:ext cx="30228" cy="3134838"/>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2" name="Text Box 7"/>
            <p:cNvSpPr txBox="1"/>
            <p:nvPr/>
          </p:nvSpPr>
          <p:spPr>
            <a:xfrm>
              <a:off x="1799617" y="1702340"/>
              <a:ext cx="1213891" cy="2194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AU" sz="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Wakefield Street</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3" name="Text Box 19"/>
            <p:cNvSpPr txBox="1"/>
            <p:nvPr/>
          </p:nvSpPr>
          <p:spPr>
            <a:xfrm rot="16200000">
              <a:off x="3317132" y="2286000"/>
              <a:ext cx="1213891" cy="219456"/>
            </a:xfrm>
            <a:prstGeom prst="rect">
              <a:avLst/>
            </a:prstGeom>
            <a:no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AU" sz="800">
                  <a:solidFill>
                    <a:srgbClr val="000000"/>
                  </a:solidFill>
                  <a:effectLst/>
                  <a:latin typeface="Century Gothic" panose="020B0502020202020204" pitchFamily="34" charset="0"/>
                  <a:ea typeface="Calibri" panose="020F0502020204030204" pitchFamily="34" charset="0"/>
                  <a:cs typeface="Times New Roman" panose="02020603050405020304" pitchFamily="18" charset="0"/>
                </a:rPr>
                <a:t>John Street</a:t>
              </a:r>
              <a:endParaRPr lang="en-AU"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64" name="TextBox 63"/>
          <p:cNvSpPr txBox="1"/>
          <p:nvPr/>
        </p:nvSpPr>
        <p:spPr>
          <a:xfrm>
            <a:off x="635921" y="1501197"/>
            <a:ext cx="5939446" cy="430887"/>
          </a:xfrm>
          <a:prstGeom prst="rect">
            <a:avLst/>
          </a:prstGeom>
          <a:noFill/>
        </p:spPr>
        <p:txBody>
          <a:bodyPr wrap="square" rtlCol="0">
            <a:spAutoFit/>
          </a:bodyPr>
          <a:lstStyle/>
          <a:p>
            <a:pPr marL="285750" indent="-2857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Email a Clubs &amp; Sport Officer via </a:t>
            </a: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hlinkClick r:id="rId4"/>
              </a:rPr>
              <a:t>clubs@swin.edu.au</a:t>
            </a:r>
            <a:endParaRPr lang="en-AU" sz="1100" dirty="0" smtClean="0">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Drop into Club Hub, 18 George Street - </a:t>
            </a:r>
            <a:r>
              <a:rPr lang="en-AU" sz="1100" i="1" dirty="0" smtClean="0">
                <a:latin typeface="Open Sans Light" panose="020B0306030504020204" pitchFamily="34" charset="0"/>
                <a:ea typeface="Open Sans Light" panose="020B0306030504020204" pitchFamily="34" charset="0"/>
                <a:cs typeface="Open Sans Light" panose="020B0306030504020204" pitchFamily="34" charset="0"/>
              </a:rPr>
              <a:t>Open 1pm-4pm Tues, Wed and Thurs</a:t>
            </a:r>
          </a:p>
        </p:txBody>
      </p:sp>
      <p:sp>
        <p:nvSpPr>
          <p:cNvPr id="65" name="TextBox 64"/>
          <p:cNvSpPr txBox="1"/>
          <p:nvPr/>
        </p:nvSpPr>
        <p:spPr>
          <a:xfrm>
            <a:off x="635921" y="1128850"/>
            <a:ext cx="3640976" cy="307777"/>
          </a:xfrm>
          <a:prstGeom prst="rect">
            <a:avLst/>
          </a:prstGeom>
          <a:noFill/>
        </p:spPr>
        <p:txBody>
          <a:bodyPr wrap="square" rtlCol="0">
            <a:spAutoFit/>
          </a:bodyPr>
          <a:lstStyle/>
          <a:p>
            <a:pPr algn="just"/>
            <a:r>
              <a:rPr lang="en-AU" sz="1400" b="1" dirty="0" smtClean="0">
                <a:latin typeface="Montserrat ExtraBold" panose="00000900000000000000" pitchFamily="2" charset="0"/>
                <a:ea typeface="Open Sans Light" panose="020B0306030504020204" pitchFamily="34" charset="0"/>
                <a:cs typeface="Open Sans Light" panose="020B0306030504020204" pitchFamily="34" charset="0"/>
              </a:rPr>
              <a:t>Get in touch:</a:t>
            </a:r>
            <a:endParaRPr lang="en-AU" sz="1100" dirty="0">
              <a:latin typeface="Montserrat ExtraBold" panose="00000900000000000000" pitchFamily="2"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719201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5FB42A-6947-2246-B615-4843BDAD3161}"/>
              </a:ext>
            </a:extLst>
          </p:cNvPr>
          <p:cNvSpPr>
            <a:spLocks noGrp="1"/>
          </p:cNvSpPr>
          <p:nvPr>
            <p:ph type="ctrTitle"/>
          </p:nvPr>
        </p:nvSpPr>
        <p:spPr>
          <a:xfrm>
            <a:off x="0" y="4196373"/>
            <a:ext cx="9144000" cy="846387"/>
          </a:xfrm>
        </p:spPr>
        <p:txBody>
          <a:bodyPr>
            <a:normAutofit/>
          </a:bodyPr>
          <a:lstStyle/>
          <a:p>
            <a:r>
              <a:rPr lang="en-US" dirty="0" smtClean="0"/>
              <a:t>Thank You!</a:t>
            </a:r>
            <a:endParaRPr lang="en-US" dirty="0"/>
          </a:p>
        </p:txBody>
      </p:sp>
      <p:sp>
        <p:nvSpPr>
          <p:cNvPr id="4" name="Rectangle 3"/>
          <p:cNvSpPr/>
          <p:nvPr/>
        </p:nvSpPr>
        <p:spPr>
          <a:xfrm>
            <a:off x="2503082" y="699027"/>
            <a:ext cx="4111836" cy="312892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Text Placeholder 4">
            <a:extLst>
              <a:ext uri="{FF2B5EF4-FFF2-40B4-BE49-F238E27FC236}">
                <a16:creationId xmlns:a16="http://schemas.microsoft.com/office/drawing/2014/main" id="{C9438B16-2677-E747-859C-54432E7BE739}"/>
              </a:ext>
            </a:extLst>
          </p:cNvPr>
          <p:cNvSpPr txBox="1">
            <a:spLocks/>
          </p:cNvSpPr>
          <p:nvPr/>
        </p:nvSpPr>
        <p:spPr>
          <a:xfrm>
            <a:off x="0" y="6262913"/>
            <a:ext cx="9144000" cy="377402"/>
          </a:xfrm>
          <a:prstGeom prst="rect">
            <a:avLst/>
          </a:prstGeom>
        </p:spPr>
        <p:txBody>
          <a:bodyPr/>
          <a:lstStyle>
            <a:lvl1pPr marL="0" indent="0" algn="l" defTabSz="685783" rtl="0" eaLnBrk="1" latinLnBrk="0" hangingPunct="1">
              <a:lnSpc>
                <a:spcPct val="100000"/>
              </a:lnSpc>
              <a:spcBef>
                <a:spcPts val="0"/>
              </a:spcBef>
              <a:spcAft>
                <a:spcPts val="450"/>
              </a:spcAft>
              <a:buFontTx/>
              <a:buNone/>
              <a:defRPr sz="1500" b="1" i="0" kern="1200" cap="none" baseline="0">
                <a:solidFill>
                  <a:srgbClr val="343638"/>
                </a:solidFill>
                <a:latin typeface="Open Sans" panose="020B0606030504020204" pitchFamily="34" charset="0"/>
                <a:ea typeface="Open Sans" panose="020B0606030504020204" pitchFamily="34" charset="0"/>
                <a:cs typeface="Open Sans" panose="020B0606030504020204" pitchFamily="34" charset="0"/>
              </a:defRPr>
            </a:lvl1pPr>
            <a:lvl2pPr marL="0" indent="0" algn="l" defTabSz="685783" rtl="0" eaLnBrk="1" latinLnBrk="0" hangingPunct="1">
              <a:lnSpc>
                <a:spcPct val="100000"/>
              </a:lnSpc>
              <a:spcBef>
                <a:spcPts val="0"/>
              </a:spcBef>
              <a:spcAft>
                <a:spcPts val="450"/>
              </a:spcAft>
              <a:buFontTx/>
              <a:buNone/>
              <a:defRPr sz="1050" b="0" i="0" kern="120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2pPr>
            <a:lvl3pPr marL="270272" indent="-103585" algn="l" defTabSz="685783" rtl="0" eaLnBrk="1" latinLnBrk="0" hangingPunct="1">
              <a:lnSpc>
                <a:spcPct val="100000"/>
              </a:lnSpc>
              <a:spcBef>
                <a:spcPts val="0"/>
              </a:spcBef>
              <a:buFont typeface="Arial" panose="020B0604020202020204" pitchFamily="34" charset="0"/>
              <a:buChar char="•"/>
              <a:tabLst/>
              <a:defRPr sz="1050" b="0" i="0" kern="120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3pPr>
            <a:lvl4pPr marL="400050" indent="-129779" algn="l" defTabSz="685783" rtl="0" eaLnBrk="1" latinLnBrk="0" hangingPunct="1">
              <a:lnSpc>
                <a:spcPct val="100000"/>
              </a:lnSpc>
              <a:spcBef>
                <a:spcPts val="0"/>
              </a:spcBef>
              <a:buFont typeface="Arial" panose="020B0604020202020204" pitchFamily="34" charset="0"/>
              <a:buChar char="•"/>
              <a:tabLst/>
              <a:defRPr sz="1050" b="0" i="0" kern="120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4pPr>
            <a:lvl5pPr marL="535781" indent="-135731" algn="l" defTabSz="685783" rtl="0" eaLnBrk="1" latinLnBrk="0" hangingPunct="1">
              <a:lnSpc>
                <a:spcPct val="100000"/>
              </a:lnSpc>
              <a:spcBef>
                <a:spcPts val="0"/>
              </a:spcBef>
              <a:buFont typeface="Arial" panose="020B0604020202020204" pitchFamily="34" charset="0"/>
              <a:buChar char="•"/>
              <a:tabLst/>
              <a:defRPr sz="1050" b="0" i="0" kern="1200">
                <a:solidFill>
                  <a:srgbClr val="343638"/>
                </a:solidFill>
                <a:latin typeface="Open Sans Light" panose="020B0306030504020204" pitchFamily="34" charset="0"/>
                <a:ea typeface="Open Sans Light" panose="020B0306030504020204" pitchFamily="34" charset="0"/>
                <a:cs typeface="Open Sans Light" panose="020B0306030504020204" pitchFamily="34" charset="0"/>
              </a:defRPr>
            </a:lvl5pPr>
            <a:lvl6pPr marL="1885903"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795"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686"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577" indent="-171446" algn="l" defTabSz="685783"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algn="ctr"/>
            <a:r>
              <a:rPr lang="en-AU" dirty="0" smtClean="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Find all upcoming sessions </a:t>
            </a:r>
            <a:r>
              <a:rPr lang="en-AU" u="sng" dirty="0" smtClean="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swi.nu/</a:t>
            </a:r>
            <a:r>
              <a:rPr lang="en-AU" u="sng" dirty="0" err="1" smtClean="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rPr>
              <a:t>levelup</a:t>
            </a:r>
            <a:endParaRPr lang="en-AU" u="sng" dirty="0" smtClean="0">
              <a:solidFill>
                <a:schemeClr val="accent1"/>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en-US" dirty="0">
              <a:solidFill>
                <a:schemeClr val="accent1"/>
              </a:solidFill>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39343" y="516119"/>
            <a:ext cx="4039314" cy="3494741"/>
          </a:xfrm>
          <a:prstGeom prst="rect">
            <a:avLst/>
          </a:prstGeom>
        </p:spPr>
      </p:pic>
    </p:spTree>
    <p:extLst>
      <p:ext uri="{BB962C8B-B14F-4D97-AF65-F5344CB8AC3E}">
        <p14:creationId xmlns:p14="http://schemas.microsoft.com/office/powerpoint/2010/main" val="21724832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36C96-46FF-914C-8E6B-6A7032DFFD93}"/>
              </a:ext>
            </a:extLst>
          </p:cNvPr>
          <p:cNvSpPr>
            <a:spLocks noGrp="1"/>
          </p:cNvSpPr>
          <p:nvPr>
            <p:ph type="title"/>
          </p:nvPr>
        </p:nvSpPr>
        <p:spPr>
          <a:xfrm>
            <a:off x="421248" y="141318"/>
            <a:ext cx="8423494" cy="914398"/>
          </a:xfrm>
        </p:spPr>
        <p:txBody>
          <a:bodyPr>
            <a:normAutofit fontScale="90000"/>
          </a:bodyPr>
          <a:lstStyle/>
          <a:p>
            <a:r>
              <a:rPr lang="en-AU" dirty="0">
                <a:latin typeface="Montserrat ExtraBold" panose="00000900000000000000" pitchFamily="2" charset="0"/>
              </a:rPr>
              <a:t>Welcome to Swinburne Student Life’s Club Community!</a:t>
            </a:r>
            <a:br>
              <a:rPr lang="en-AU" dirty="0">
                <a:latin typeface="Montserrat ExtraBold" panose="00000900000000000000" pitchFamily="2" charset="0"/>
              </a:rPr>
            </a:br>
            <a:endParaRPr lang="en-US" dirty="0"/>
          </a:p>
        </p:txBody>
      </p:sp>
      <p:graphicFrame>
        <p:nvGraphicFramePr>
          <p:cNvPr id="4" name="Diagram 3"/>
          <p:cNvGraphicFramePr/>
          <p:nvPr>
            <p:extLst>
              <p:ext uri="{D42A27DB-BD31-4B8C-83A1-F6EECF244321}">
                <p14:modId xmlns:p14="http://schemas.microsoft.com/office/powerpoint/2010/main" val="4052214543"/>
              </p:ext>
            </p:extLst>
          </p:nvPr>
        </p:nvGraphicFramePr>
        <p:xfrm>
          <a:off x="-649894" y="873877"/>
          <a:ext cx="4664942" cy="57014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3171767" y="1340985"/>
            <a:ext cx="5531658" cy="1869743"/>
          </a:xfrm>
          <a:prstGeom prst="rect">
            <a:avLst/>
          </a:prstGeom>
          <a:noFill/>
        </p:spPr>
        <p:txBody>
          <a:bodyPr wrap="square" rtlCol="0">
            <a:spAutoFit/>
          </a:bodyPr>
          <a:lstStyle/>
          <a:p>
            <a:pPr algn="just"/>
            <a:r>
              <a:rPr lang="en-AU" sz="1400" b="1" dirty="0">
                <a:latin typeface="Montserrat ExtraBold" panose="00000900000000000000" pitchFamily="2" charset="0"/>
                <a:ea typeface="Open Sans Light" panose="020B0306030504020204" pitchFamily="34" charset="0"/>
                <a:cs typeface="Open Sans Light" panose="020B0306030504020204" pitchFamily="34" charset="0"/>
              </a:rPr>
              <a:t>Setting up for success:</a:t>
            </a:r>
          </a:p>
          <a:p>
            <a:pPr marL="214313" indent="-214313" algn="just">
              <a:buFont typeface="Arial" panose="020B0604020202020204" pitchFamily="34" charset="0"/>
              <a:buChar char="•"/>
            </a:pPr>
            <a:r>
              <a:rPr lang="en-AU" sz="1050" b="1" dirty="0">
                <a:latin typeface="Open Sans Light" panose="020B0306030504020204" pitchFamily="34" charset="0"/>
                <a:ea typeface="Open Sans Light" panose="020B0306030504020204" pitchFamily="34" charset="0"/>
                <a:cs typeface="Open Sans Light" panose="020B0306030504020204" pitchFamily="34" charset="0"/>
              </a:rPr>
              <a:t>Have a clear purpose &amp; goal </a:t>
            </a:r>
            <a:r>
              <a:rPr lang="en-AU" sz="1000" dirty="0">
                <a:latin typeface="Open Sans Light" panose="020B0306030504020204" pitchFamily="34" charset="0"/>
                <a:ea typeface="Open Sans Light" panose="020B0306030504020204" pitchFamily="34" charset="0"/>
                <a:cs typeface="Open Sans Light" panose="020B0306030504020204" pitchFamily="34" charset="0"/>
              </a:rPr>
              <a:t>– include this the club’s mission statement and ensure to communicate this to your members and future members via the club’s portal page, social media etc…</a:t>
            </a:r>
          </a:p>
          <a:p>
            <a:pPr marL="214313" indent="-214313" algn="just">
              <a:buFont typeface="Arial" panose="020B0604020202020204" pitchFamily="34" charset="0"/>
              <a:buChar char="•"/>
            </a:pPr>
            <a:r>
              <a:rPr lang="en-AU" sz="1050" b="1" dirty="0">
                <a:latin typeface="Open Sans Light" panose="020B0306030504020204" pitchFamily="34" charset="0"/>
                <a:ea typeface="Open Sans Light" panose="020B0306030504020204" pitchFamily="34" charset="0"/>
                <a:cs typeface="Open Sans Light" panose="020B0306030504020204" pitchFamily="34" charset="0"/>
              </a:rPr>
              <a:t>Plan ahead </a:t>
            </a:r>
            <a:r>
              <a:rPr lang="en-AU" sz="1000" dirty="0">
                <a:latin typeface="Open Sans Light" panose="020B0306030504020204" pitchFamily="34" charset="0"/>
                <a:ea typeface="Open Sans Light" panose="020B0306030504020204" pitchFamily="34" charset="0"/>
                <a:cs typeface="Open Sans Light" panose="020B0306030504020204" pitchFamily="34" charset="0"/>
              </a:rPr>
              <a:t>- brainstorm event ideas and club activities to start putting together an outline for the organisation and budgeting.</a:t>
            </a:r>
          </a:p>
          <a:p>
            <a:pPr marL="214313" indent="-214313" algn="just">
              <a:buFont typeface="Arial" panose="020B0604020202020204" pitchFamily="34" charset="0"/>
              <a:buChar char="•"/>
            </a:pPr>
            <a:r>
              <a:rPr lang="en-AU" sz="1050" b="1" dirty="0">
                <a:latin typeface="Open Sans Light" panose="020B0306030504020204" pitchFamily="34" charset="0"/>
                <a:ea typeface="Open Sans Light" panose="020B0306030504020204" pitchFamily="34" charset="0"/>
                <a:cs typeface="Open Sans Light" panose="020B0306030504020204" pitchFamily="34" charset="0"/>
              </a:rPr>
              <a:t>Think of an inclusion strategy </a:t>
            </a:r>
            <a:r>
              <a:rPr lang="en-AU" sz="1000" dirty="0">
                <a:latin typeface="Open Sans Light" panose="020B0306030504020204" pitchFamily="34" charset="0"/>
                <a:ea typeface="Open Sans Light" panose="020B0306030504020204" pitchFamily="34" charset="0"/>
                <a:cs typeface="Open Sans Light" panose="020B0306030504020204" pitchFamily="34" charset="0"/>
              </a:rPr>
              <a:t>– being inclusive of members with their input and valuable feedback will help the committee create a strong community and contribute towards a successful succession planning. Some ways include surveys, live polls, meetings etc…</a:t>
            </a:r>
          </a:p>
          <a:p>
            <a:pPr marL="214313" indent="-214313" algn="just">
              <a:buFont typeface="Arial" panose="020B0604020202020204" pitchFamily="34" charset="0"/>
              <a:buChar char="•"/>
            </a:pPr>
            <a:r>
              <a:rPr lang="en-AU" sz="1050" b="1" dirty="0">
                <a:latin typeface="Open Sans Light" panose="020B0306030504020204" pitchFamily="34" charset="0"/>
                <a:ea typeface="Open Sans Light" panose="020B0306030504020204" pitchFamily="34" charset="0"/>
                <a:cs typeface="Open Sans Light" panose="020B0306030504020204" pitchFamily="34" charset="0"/>
              </a:rPr>
              <a:t>Communicate</a:t>
            </a:r>
            <a:r>
              <a:rPr lang="en-AU" sz="1000" dirty="0">
                <a:latin typeface="Open Sans Light" panose="020B0306030504020204" pitchFamily="34" charset="0"/>
                <a:ea typeface="Open Sans Light" panose="020B0306030504020204" pitchFamily="34" charset="0"/>
                <a:cs typeface="Open Sans Light" panose="020B0306030504020204" pitchFamily="34" charset="0"/>
              </a:rPr>
              <a:t> – identify a way to communicate with your members. Is this via email, newsletter, social media? This will boost engagement, event attendance and interest.</a:t>
            </a:r>
            <a:endParaRPr lang="en-AU"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TextBox 6"/>
          <p:cNvSpPr txBox="1"/>
          <p:nvPr/>
        </p:nvSpPr>
        <p:spPr>
          <a:xfrm>
            <a:off x="3171767" y="3357134"/>
            <a:ext cx="5531658" cy="1708160"/>
          </a:xfrm>
          <a:prstGeom prst="rect">
            <a:avLst/>
          </a:prstGeom>
          <a:noFill/>
        </p:spPr>
        <p:txBody>
          <a:bodyPr wrap="square" rtlCol="0">
            <a:spAutoFit/>
          </a:bodyPr>
          <a:lstStyle/>
          <a:p>
            <a:pPr algn="just"/>
            <a:r>
              <a:rPr lang="en-AU" sz="1400" b="1" dirty="0">
                <a:latin typeface="Montserrat ExtraBold" panose="00000900000000000000" pitchFamily="2" charset="0"/>
                <a:ea typeface="Open Sans Light" panose="020B0306030504020204" pitchFamily="34" charset="0"/>
                <a:cs typeface="Open Sans Light" panose="020B0306030504020204" pitchFamily="34" charset="0"/>
              </a:rPr>
              <a:t>Keeping it active:</a:t>
            </a:r>
          </a:p>
          <a:p>
            <a:pPr marL="128588" indent="-128588" algn="just">
              <a:buFont typeface="Arial" panose="020B0604020202020204" pitchFamily="34" charset="0"/>
              <a:buChar char="•"/>
            </a:pPr>
            <a:r>
              <a:rPr lang="en-AU" sz="1050" b="1" dirty="0">
                <a:latin typeface="Open Sans Light" panose="020B0306030504020204" pitchFamily="34" charset="0"/>
                <a:ea typeface="Open Sans Light" panose="020B0306030504020204" pitchFamily="34" charset="0"/>
                <a:cs typeface="Open Sans Light" panose="020B0306030504020204" pitchFamily="34" charset="0"/>
              </a:rPr>
              <a:t>Engage your members </a:t>
            </a:r>
            <a:r>
              <a:rPr lang="en-AU" sz="1000" dirty="0">
                <a:latin typeface="Open Sans Light" panose="020B0306030504020204" pitchFamily="34" charset="0"/>
                <a:ea typeface="Open Sans Light" panose="020B0306030504020204" pitchFamily="34" charset="0"/>
                <a:cs typeface="Open Sans Light" panose="020B0306030504020204" pitchFamily="34" charset="0"/>
              </a:rPr>
              <a:t>– plan activities and events in line with the club’s mission, think of creative ways to be inclusive of members who cannot attend (other commitments, online students …), get members to participate in decision making.</a:t>
            </a:r>
          </a:p>
          <a:p>
            <a:pPr marL="128588" indent="-128588" algn="just">
              <a:buFont typeface="Arial" panose="020B0604020202020204" pitchFamily="34" charset="0"/>
              <a:buChar char="•"/>
            </a:pPr>
            <a:r>
              <a:rPr lang="en-AU" sz="1050" b="1" dirty="0">
                <a:latin typeface="Open Sans Light" panose="020B0306030504020204" pitchFamily="34" charset="0"/>
                <a:ea typeface="Open Sans Light" panose="020B0306030504020204" pitchFamily="34" charset="0"/>
                <a:cs typeface="Open Sans Light" panose="020B0306030504020204" pitchFamily="34" charset="0"/>
              </a:rPr>
              <a:t>Club funds </a:t>
            </a:r>
            <a:r>
              <a:rPr lang="en-AU" sz="1000" dirty="0">
                <a:latin typeface="Open Sans Light" panose="020B0306030504020204" pitchFamily="34" charset="0"/>
                <a:ea typeface="Open Sans Light" panose="020B0306030504020204" pitchFamily="34" charset="0"/>
                <a:cs typeface="Open Sans Light" panose="020B0306030504020204" pitchFamily="34" charset="0"/>
              </a:rPr>
              <a:t>– use base funding for club’s set up (banners, materials, equipment … ), apply for grants to support club initiatives, search for sponsorships and collaborations, fundraise …</a:t>
            </a:r>
          </a:p>
          <a:p>
            <a:pPr marL="128588" indent="-128588" algn="just">
              <a:buFont typeface="Arial" panose="020B0604020202020204" pitchFamily="34" charset="0"/>
              <a:buChar char="•"/>
            </a:pPr>
            <a:r>
              <a:rPr lang="en-AU" sz="1050" b="1" dirty="0">
                <a:latin typeface="Open Sans Light" panose="020B0306030504020204" pitchFamily="34" charset="0"/>
                <a:ea typeface="Open Sans Light" panose="020B0306030504020204" pitchFamily="34" charset="0"/>
                <a:cs typeface="Open Sans Light" panose="020B0306030504020204" pitchFamily="34" charset="0"/>
              </a:rPr>
              <a:t>Network &amp; build community </a:t>
            </a:r>
            <a:r>
              <a:rPr lang="en-AU" sz="1000" dirty="0">
                <a:latin typeface="Open Sans Light" panose="020B0306030504020204" pitchFamily="34" charset="0"/>
                <a:ea typeface="Open Sans Light" panose="020B0306030504020204" pitchFamily="34" charset="0"/>
                <a:cs typeface="Open Sans Light" panose="020B0306030504020204" pitchFamily="34" charset="0"/>
              </a:rPr>
              <a:t>– create a strong community by networking between members, clubs, University departments, participating in on-campus events … </a:t>
            </a:r>
          </a:p>
          <a:p>
            <a:pPr marL="128588" indent="-128588" algn="just">
              <a:buFont typeface="Arial" panose="020B0604020202020204" pitchFamily="34" charset="0"/>
              <a:buChar char="•"/>
            </a:pPr>
            <a:endParaRPr lang="en-AU" sz="10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8" name="TextBox 7"/>
          <p:cNvSpPr txBox="1"/>
          <p:nvPr/>
        </p:nvSpPr>
        <p:spPr>
          <a:xfrm>
            <a:off x="3171767" y="5007814"/>
            <a:ext cx="5531658" cy="1554272"/>
          </a:xfrm>
          <a:prstGeom prst="rect">
            <a:avLst/>
          </a:prstGeom>
          <a:noFill/>
        </p:spPr>
        <p:txBody>
          <a:bodyPr wrap="square" rtlCol="0">
            <a:spAutoFit/>
          </a:bodyPr>
          <a:lstStyle/>
          <a:p>
            <a:pPr algn="just"/>
            <a:r>
              <a:rPr lang="en-AU" sz="1400" b="1" dirty="0" smtClean="0">
                <a:latin typeface="Montserrat ExtraBold" panose="00000900000000000000" pitchFamily="2" charset="0"/>
                <a:ea typeface="Open Sans Light" panose="020B0306030504020204" pitchFamily="34" charset="0"/>
                <a:cs typeface="Open Sans Light" panose="020B0306030504020204" pitchFamily="34" charset="0"/>
              </a:rPr>
              <a:t>Planning the future:</a:t>
            </a:r>
            <a:endParaRPr lang="en-AU" sz="1400" b="1" dirty="0">
              <a:latin typeface="Montserrat ExtraBold" panose="00000900000000000000" pitchFamily="2" charset="0"/>
              <a:ea typeface="Open Sans Light" panose="020B0306030504020204" pitchFamily="34" charset="0"/>
              <a:cs typeface="Open Sans Light" panose="020B0306030504020204" pitchFamily="34" charset="0"/>
            </a:endParaRPr>
          </a:p>
          <a:p>
            <a:pPr marL="128588" indent="-128588" algn="just">
              <a:buFont typeface="Arial" panose="020B0604020202020204" pitchFamily="34" charset="0"/>
              <a:buChar char="•"/>
            </a:pPr>
            <a:r>
              <a:rPr lang="en-AU" sz="1050" b="1" dirty="0">
                <a:latin typeface="Open Sans Light" panose="020B0306030504020204" pitchFamily="34" charset="0"/>
                <a:ea typeface="Open Sans Light" panose="020B0306030504020204" pitchFamily="34" charset="0"/>
                <a:cs typeface="Open Sans Light" panose="020B0306030504020204" pitchFamily="34" charset="0"/>
              </a:rPr>
              <a:t>Start early </a:t>
            </a:r>
            <a:r>
              <a:rPr lang="en-AU" sz="1000" dirty="0">
                <a:latin typeface="Open Sans Light" panose="020B0306030504020204" pitchFamily="34" charset="0"/>
                <a:ea typeface="Open Sans Light" panose="020B0306030504020204" pitchFamily="34" charset="0"/>
                <a:cs typeface="Open Sans Light" panose="020B0306030504020204" pitchFamily="34" charset="0"/>
              </a:rPr>
              <a:t>– demonstrate the importance of positive club leadership by setting an example for future committee</a:t>
            </a:r>
          </a:p>
          <a:p>
            <a:pPr marL="128588" indent="-128588" algn="just">
              <a:buFont typeface="Arial" panose="020B0604020202020204" pitchFamily="34" charset="0"/>
              <a:buChar char="•"/>
            </a:pPr>
            <a:r>
              <a:rPr lang="en-AU" sz="1050" b="1" dirty="0">
                <a:latin typeface="Open Sans Light" panose="020B0306030504020204" pitchFamily="34" charset="0"/>
                <a:ea typeface="Open Sans Light" panose="020B0306030504020204" pitchFamily="34" charset="0"/>
                <a:cs typeface="Open Sans Light" panose="020B0306030504020204" pitchFamily="34" charset="0"/>
              </a:rPr>
              <a:t>Get organised </a:t>
            </a:r>
            <a:r>
              <a:rPr lang="en-AU" sz="1000" dirty="0">
                <a:latin typeface="Open Sans Light" panose="020B0306030504020204" pitchFamily="34" charset="0"/>
                <a:ea typeface="Open Sans Light" panose="020B0306030504020204" pitchFamily="34" charset="0"/>
                <a:cs typeface="Open Sans Light" panose="020B0306030504020204" pitchFamily="34" charset="0"/>
              </a:rPr>
              <a:t>– keep track of club assets, expenses, incomes to project for the coming year and smoother handover.</a:t>
            </a:r>
          </a:p>
          <a:p>
            <a:pPr marL="128588" indent="-128588" algn="just">
              <a:buFont typeface="Arial" panose="020B0604020202020204" pitchFamily="34" charset="0"/>
              <a:buChar char="•"/>
            </a:pPr>
            <a:r>
              <a:rPr lang="en-AU" sz="1050" b="1" dirty="0">
                <a:latin typeface="Open Sans Light" panose="020B0306030504020204" pitchFamily="34" charset="0"/>
                <a:ea typeface="Open Sans Light" panose="020B0306030504020204" pitchFamily="34" charset="0"/>
                <a:cs typeface="Open Sans Light" panose="020B0306030504020204" pitchFamily="34" charset="0"/>
              </a:rPr>
              <a:t>Key dates </a:t>
            </a:r>
            <a:r>
              <a:rPr lang="en-AU" sz="1000" dirty="0">
                <a:latin typeface="Open Sans Light" panose="020B0306030504020204" pitchFamily="34" charset="0"/>
                <a:ea typeface="Open Sans Light" panose="020B0306030504020204" pitchFamily="34" charset="0"/>
                <a:cs typeface="Open Sans Light" panose="020B0306030504020204" pitchFamily="34" charset="0"/>
              </a:rPr>
              <a:t>– get familiar with club’s re-registration dates and process for an easy re-registration. As a C&amp;S Officer if you have any doubts or need clarification.</a:t>
            </a:r>
          </a:p>
          <a:p>
            <a:pPr algn="just"/>
            <a:endParaRPr lang="en-AU" sz="1000" dirty="0">
              <a:latin typeface="Open Sans Light" panose="020B0306030504020204" pitchFamily="34" charset="0"/>
              <a:ea typeface="Open Sans Light" panose="020B0306030504020204" pitchFamily="34" charset="0"/>
              <a:cs typeface="Open Sans Light" panose="020B0306030504020204" pitchFamily="34" charset="0"/>
            </a:endParaRPr>
          </a:p>
          <a:p>
            <a:pPr marL="128588" indent="-128588" algn="just">
              <a:buFont typeface="Arial" panose="020B0604020202020204" pitchFamily="34" charset="0"/>
              <a:buChar char="•"/>
            </a:pPr>
            <a:endParaRPr lang="en-AU" sz="10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10" name="Group 9"/>
          <p:cNvGrpSpPr/>
          <p:nvPr/>
        </p:nvGrpSpPr>
        <p:grpSpPr>
          <a:xfrm>
            <a:off x="8018477" y="19851"/>
            <a:ext cx="1032070" cy="852986"/>
            <a:chOff x="3524596" y="4004877"/>
            <a:chExt cx="2086495" cy="1724447"/>
          </a:xfrm>
        </p:grpSpPr>
        <p:sp>
          <p:nvSpPr>
            <p:cNvPr id="11" name="Rectangle 10"/>
            <p:cNvSpPr/>
            <p:nvPr/>
          </p:nvSpPr>
          <p:spPr>
            <a:xfrm>
              <a:off x="3524596" y="4073236"/>
              <a:ext cx="2086495" cy="1587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71262" y="4004877"/>
              <a:ext cx="1993162" cy="1724447"/>
            </a:xfrm>
            <a:prstGeom prst="rect">
              <a:avLst/>
            </a:prstGeom>
          </p:spPr>
        </p:pic>
      </p:grpSp>
    </p:spTree>
    <p:extLst>
      <p:ext uri="{BB962C8B-B14F-4D97-AF65-F5344CB8AC3E}">
        <p14:creationId xmlns:p14="http://schemas.microsoft.com/office/powerpoint/2010/main" val="4464695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1A899-65E8-8F4B-B2C3-6E82F7682F4B}"/>
              </a:ext>
            </a:extLst>
          </p:cNvPr>
          <p:cNvSpPr>
            <a:spLocks noGrp="1"/>
          </p:cNvSpPr>
          <p:nvPr>
            <p:ph type="title"/>
          </p:nvPr>
        </p:nvSpPr>
        <p:spPr/>
        <p:txBody>
          <a:bodyPr/>
          <a:lstStyle/>
          <a:p>
            <a:r>
              <a:rPr lang="en-AU" dirty="0">
                <a:latin typeface="Montserrat ExtraBold" panose="00000900000000000000" pitchFamily="2" charset="0"/>
              </a:rPr>
              <a:t>Club </a:t>
            </a:r>
            <a:r>
              <a:rPr lang="en-AU" dirty="0" smtClean="0">
                <a:latin typeface="Montserrat ExtraBold" panose="00000900000000000000" pitchFamily="2" charset="0"/>
              </a:rPr>
              <a:t>Basics</a:t>
            </a:r>
            <a:endParaRPr lang="en-US" dirty="0"/>
          </a:p>
        </p:txBody>
      </p:sp>
      <p:graphicFrame>
        <p:nvGraphicFramePr>
          <p:cNvPr id="4" name="Diagram 3"/>
          <p:cNvGraphicFramePr/>
          <p:nvPr>
            <p:extLst>
              <p:ext uri="{D42A27DB-BD31-4B8C-83A1-F6EECF244321}">
                <p14:modId xmlns:p14="http://schemas.microsoft.com/office/powerpoint/2010/main" val="2631748624"/>
              </p:ext>
            </p:extLst>
          </p:nvPr>
        </p:nvGraphicFramePr>
        <p:xfrm>
          <a:off x="114300" y="1508586"/>
          <a:ext cx="8829675" cy="4638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6" name="Group 5"/>
          <p:cNvGrpSpPr/>
          <p:nvPr/>
        </p:nvGrpSpPr>
        <p:grpSpPr>
          <a:xfrm>
            <a:off x="8018477" y="19851"/>
            <a:ext cx="1032070" cy="852986"/>
            <a:chOff x="3524596" y="4004877"/>
            <a:chExt cx="2086495" cy="1724447"/>
          </a:xfrm>
        </p:grpSpPr>
        <p:sp>
          <p:nvSpPr>
            <p:cNvPr id="7" name="Rectangle 6"/>
            <p:cNvSpPr/>
            <p:nvPr/>
          </p:nvSpPr>
          <p:spPr>
            <a:xfrm>
              <a:off x="3524596" y="4073236"/>
              <a:ext cx="2086495" cy="1587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71262" y="4004877"/>
              <a:ext cx="1993162" cy="1724447"/>
            </a:xfrm>
            <a:prstGeom prst="rect">
              <a:avLst/>
            </a:prstGeom>
          </p:spPr>
        </p:pic>
      </p:grpSp>
    </p:spTree>
    <p:extLst>
      <p:ext uri="{BB962C8B-B14F-4D97-AF65-F5344CB8AC3E}">
        <p14:creationId xmlns:p14="http://schemas.microsoft.com/office/powerpoint/2010/main" val="17533380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DD8733-607C-8C45-BE4C-49372882CA33}"/>
              </a:ext>
            </a:extLst>
          </p:cNvPr>
          <p:cNvSpPr>
            <a:spLocks noGrp="1"/>
          </p:cNvSpPr>
          <p:nvPr>
            <p:ph type="title"/>
          </p:nvPr>
        </p:nvSpPr>
        <p:spPr>
          <a:xfrm>
            <a:off x="421248" y="2"/>
            <a:ext cx="7886700" cy="881015"/>
          </a:xfrm>
        </p:spPr>
        <p:txBody>
          <a:bodyPr anchor="ctr"/>
          <a:lstStyle/>
          <a:p>
            <a:r>
              <a:rPr lang="en-AU" dirty="0">
                <a:latin typeface="Montserrat ExtraBold" panose="00000900000000000000" pitchFamily="2" charset="0"/>
              </a:rPr>
              <a:t>Mission Statement &amp; Club </a:t>
            </a:r>
            <a:r>
              <a:rPr lang="en-AU" dirty="0" smtClean="0">
                <a:latin typeface="Montserrat ExtraBold" panose="00000900000000000000" pitchFamily="2" charset="0"/>
              </a:rPr>
              <a:t>Constitution</a:t>
            </a:r>
            <a:endParaRPr lang="en-US" dirty="0"/>
          </a:p>
        </p:txBody>
      </p:sp>
      <p:sp>
        <p:nvSpPr>
          <p:cNvPr id="8" name="TextBox 7"/>
          <p:cNvSpPr txBox="1"/>
          <p:nvPr/>
        </p:nvSpPr>
        <p:spPr>
          <a:xfrm>
            <a:off x="635920" y="1576012"/>
            <a:ext cx="8183884" cy="938719"/>
          </a:xfrm>
          <a:prstGeom prst="rect">
            <a:avLst/>
          </a:prstGeom>
          <a:noFill/>
        </p:spPr>
        <p:txBody>
          <a:bodyPr wrap="square" rtlCol="0">
            <a:spAutoFit/>
          </a:bodyPr>
          <a:lstStyle/>
          <a:p>
            <a:pPr marL="285750" indent="-2857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A short statement of why a club exists, it’s overall goal, what kind of service/events it provides and how it operates.</a:t>
            </a:r>
          </a:p>
          <a:p>
            <a:pPr marL="285750" indent="-2857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Great tool to inspire a club, it’s members and committee – </a:t>
            </a:r>
            <a:r>
              <a:rPr lang="en-AU" sz="1000" i="1" dirty="0" smtClean="0">
                <a:latin typeface="Open Sans Light" panose="020B0306030504020204" pitchFamily="34" charset="0"/>
                <a:ea typeface="Open Sans Light" panose="020B0306030504020204" pitchFamily="34" charset="0"/>
                <a:cs typeface="Open Sans Light" panose="020B0306030504020204" pitchFamily="34" charset="0"/>
              </a:rPr>
              <a:t>Why not brainstorm the club’s goals and agenda during </a:t>
            </a:r>
            <a:r>
              <a:rPr lang="en-AU" sz="1000" i="1" dirty="0">
                <a:latin typeface="Open Sans Light" panose="020B0306030504020204" pitchFamily="34" charset="0"/>
                <a:ea typeface="Open Sans Light" panose="020B0306030504020204" pitchFamily="34" charset="0"/>
                <a:cs typeface="Open Sans Light" panose="020B0306030504020204" pitchFamily="34" charset="0"/>
              </a:rPr>
              <a:t>a general </a:t>
            </a:r>
            <a:r>
              <a:rPr lang="en-AU" sz="1000" i="1" dirty="0" smtClean="0">
                <a:latin typeface="Open Sans Light" panose="020B0306030504020204" pitchFamily="34" charset="0"/>
                <a:ea typeface="Open Sans Light" panose="020B0306030504020204" pitchFamily="34" charset="0"/>
                <a:cs typeface="Open Sans Light" panose="020B0306030504020204" pitchFamily="34" charset="0"/>
              </a:rPr>
              <a:t>meeting?</a:t>
            </a:r>
          </a:p>
          <a:p>
            <a:pPr marL="285750" indent="-2857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Allows the club to check the relevance of events, sponsors and collaborations to stay on point with serving the club’s mission.</a:t>
            </a:r>
          </a:p>
          <a:p>
            <a:pPr marL="285750" indent="-2857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Check if the club’s mission statement is reflected in the club’s description on the Student Life Portal page.</a:t>
            </a:r>
          </a:p>
        </p:txBody>
      </p:sp>
      <p:sp>
        <p:nvSpPr>
          <p:cNvPr id="9" name="TextBox 8"/>
          <p:cNvSpPr txBox="1"/>
          <p:nvPr/>
        </p:nvSpPr>
        <p:spPr>
          <a:xfrm>
            <a:off x="635921" y="1203665"/>
            <a:ext cx="3640976" cy="307777"/>
          </a:xfrm>
          <a:prstGeom prst="rect">
            <a:avLst/>
          </a:prstGeom>
          <a:noFill/>
        </p:spPr>
        <p:txBody>
          <a:bodyPr wrap="square" rtlCol="0">
            <a:spAutoFit/>
          </a:bodyPr>
          <a:lstStyle/>
          <a:p>
            <a:pPr algn="just"/>
            <a:r>
              <a:rPr lang="en-AU" sz="1400" b="1" dirty="0" smtClean="0">
                <a:latin typeface="Montserrat ExtraBold" panose="00000900000000000000" pitchFamily="2" charset="0"/>
                <a:ea typeface="Open Sans Light" panose="020B0306030504020204" pitchFamily="34" charset="0"/>
                <a:cs typeface="Open Sans Light" panose="020B0306030504020204" pitchFamily="34" charset="0"/>
              </a:rPr>
              <a:t>Mission Statement:</a:t>
            </a:r>
            <a:endParaRPr lang="en-AU" sz="1100" dirty="0">
              <a:latin typeface="Montserrat ExtraBold" panose="00000900000000000000" pitchFamily="2" charset="0"/>
              <a:ea typeface="Open Sans Light" panose="020B0306030504020204" pitchFamily="34" charset="0"/>
              <a:cs typeface="Open Sans Light" panose="020B0306030504020204" pitchFamily="34" charset="0"/>
            </a:endParaRPr>
          </a:p>
        </p:txBody>
      </p:sp>
      <p:sp>
        <p:nvSpPr>
          <p:cNvPr id="10" name="TextBox 9"/>
          <p:cNvSpPr txBox="1"/>
          <p:nvPr/>
        </p:nvSpPr>
        <p:spPr>
          <a:xfrm>
            <a:off x="635921" y="2757129"/>
            <a:ext cx="3640976" cy="307777"/>
          </a:xfrm>
          <a:prstGeom prst="rect">
            <a:avLst/>
          </a:prstGeom>
          <a:noFill/>
        </p:spPr>
        <p:txBody>
          <a:bodyPr wrap="square" rtlCol="0">
            <a:spAutoFit/>
          </a:bodyPr>
          <a:lstStyle/>
          <a:p>
            <a:pPr algn="just"/>
            <a:r>
              <a:rPr lang="en-AU" sz="1400" b="1" dirty="0" smtClean="0">
                <a:latin typeface="Montserrat ExtraBold" panose="00000900000000000000" pitchFamily="2" charset="0"/>
                <a:ea typeface="Open Sans Light" panose="020B0306030504020204" pitchFamily="34" charset="0"/>
                <a:cs typeface="Open Sans Light" panose="020B0306030504020204" pitchFamily="34" charset="0"/>
              </a:rPr>
              <a:t>Club Constitution:</a:t>
            </a:r>
            <a:endParaRPr lang="en-AU" sz="1100" dirty="0">
              <a:latin typeface="Montserrat ExtraBold" panose="00000900000000000000" pitchFamily="2" charset="0"/>
              <a:ea typeface="Open Sans Light" panose="020B0306030504020204" pitchFamily="34" charset="0"/>
              <a:cs typeface="Open Sans Light" panose="020B0306030504020204" pitchFamily="34" charset="0"/>
            </a:endParaRPr>
          </a:p>
        </p:txBody>
      </p:sp>
      <p:sp>
        <p:nvSpPr>
          <p:cNvPr id="11" name="TextBox 10"/>
          <p:cNvSpPr txBox="1"/>
          <p:nvPr/>
        </p:nvSpPr>
        <p:spPr>
          <a:xfrm>
            <a:off x="635920" y="3129476"/>
            <a:ext cx="8183883" cy="1277273"/>
          </a:xfrm>
          <a:prstGeom prst="rect">
            <a:avLst/>
          </a:prstGeom>
          <a:noFill/>
        </p:spPr>
        <p:txBody>
          <a:bodyPr wrap="square" rtlCol="0">
            <a:spAutoFit/>
          </a:bodyPr>
          <a:lstStyle/>
          <a:p>
            <a:pPr marL="171450"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A document that defines the club’s basic set of rules to help club governance and management</a:t>
            </a:r>
          </a:p>
          <a:p>
            <a:pPr marL="171450"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Clarifies the club’s structure and roles within the committee</a:t>
            </a:r>
          </a:p>
          <a:p>
            <a:pPr marL="171450"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Provides a foundation for the club to refer to</a:t>
            </a:r>
          </a:p>
          <a:p>
            <a:pPr marL="171450"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A template is available on the Student Life Portal under “Club Resources”</a:t>
            </a:r>
          </a:p>
          <a:p>
            <a:pPr marL="171450" indent="-171450">
              <a:buFont typeface="Arial" panose="020B0604020202020204" pitchFamily="34" charset="0"/>
              <a:buChar char="•"/>
            </a:pPr>
            <a:r>
              <a:rPr lang="en-US" sz="1100" dirty="0" smtClean="0">
                <a:latin typeface="Open Sans Light" panose="020B0306030504020204" pitchFamily="34" charset="0"/>
                <a:ea typeface="Open Sans Light" panose="020B0306030504020204" pitchFamily="34" charset="0"/>
                <a:cs typeface="Open Sans Light" panose="020B0306030504020204" pitchFamily="34" charset="0"/>
              </a:rPr>
              <a:t>The </a:t>
            </a:r>
            <a:r>
              <a:rPr lang="en-US" sz="1100" dirty="0">
                <a:latin typeface="Open Sans Light" panose="020B0306030504020204" pitchFamily="34" charset="0"/>
                <a:ea typeface="Open Sans Light" panose="020B0306030504020204" pitchFamily="34" charset="0"/>
                <a:cs typeface="Open Sans Light" panose="020B0306030504020204" pitchFamily="34" charset="0"/>
              </a:rPr>
              <a:t>Club Constitution must be ratified at a General Meeting and sent to Swinburne Student Life for final sign off before uploading to your Club’s Portal page. </a:t>
            </a:r>
            <a:endParaRPr lang="en-AU" sz="1100" dirty="0">
              <a:latin typeface="Open Sans Light" panose="020B0306030504020204" pitchFamily="34" charset="0"/>
              <a:ea typeface="Open Sans Light" panose="020B0306030504020204" pitchFamily="34" charset="0"/>
              <a:cs typeface="Open Sans Light" panose="020B0306030504020204" pitchFamily="34" charset="0"/>
            </a:endParaRPr>
          </a:p>
          <a:p>
            <a:pPr marL="171450" indent="-171450">
              <a:buFont typeface="Arial" panose="020B0604020202020204" pitchFamily="34" charset="0"/>
              <a:buChar char="•"/>
            </a:pPr>
            <a:endParaRPr lang="en-AU"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13" name="Group 12"/>
          <p:cNvGrpSpPr/>
          <p:nvPr/>
        </p:nvGrpSpPr>
        <p:grpSpPr>
          <a:xfrm>
            <a:off x="8018477" y="19851"/>
            <a:ext cx="1032070" cy="852986"/>
            <a:chOff x="3524596" y="4004877"/>
            <a:chExt cx="2086495" cy="1724447"/>
          </a:xfrm>
        </p:grpSpPr>
        <p:sp>
          <p:nvSpPr>
            <p:cNvPr id="14" name="Rectangle 13"/>
            <p:cNvSpPr/>
            <p:nvPr/>
          </p:nvSpPr>
          <p:spPr>
            <a:xfrm>
              <a:off x="3524596" y="4073236"/>
              <a:ext cx="2086495" cy="1587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5" name="Pictur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1262" y="4004877"/>
              <a:ext cx="1993162" cy="1724447"/>
            </a:xfrm>
            <a:prstGeom prst="rect">
              <a:avLst/>
            </a:prstGeom>
          </p:spPr>
        </p:pic>
      </p:grpSp>
      <p:sp>
        <p:nvSpPr>
          <p:cNvPr id="16" name="TextBox 15"/>
          <p:cNvSpPr txBox="1"/>
          <p:nvPr/>
        </p:nvSpPr>
        <p:spPr>
          <a:xfrm>
            <a:off x="635921" y="4471319"/>
            <a:ext cx="3640976" cy="307777"/>
          </a:xfrm>
          <a:prstGeom prst="rect">
            <a:avLst/>
          </a:prstGeom>
          <a:noFill/>
        </p:spPr>
        <p:txBody>
          <a:bodyPr wrap="square" rtlCol="0">
            <a:spAutoFit/>
          </a:bodyPr>
          <a:lstStyle/>
          <a:p>
            <a:pPr algn="just"/>
            <a:r>
              <a:rPr lang="en-AU" sz="1400" b="1" dirty="0" smtClean="0">
                <a:latin typeface="Montserrat ExtraBold" panose="00000900000000000000" pitchFamily="2" charset="0"/>
                <a:ea typeface="Open Sans Light" panose="020B0306030504020204" pitchFamily="34" charset="0"/>
                <a:cs typeface="Open Sans Light" panose="020B0306030504020204" pitchFamily="34" charset="0"/>
              </a:rPr>
              <a:t>Key Roles &amp; Responsibility:</a:t>
            </a:r>
            <a:endParaRPr lang="en-AU" sz="1100" dirty="0">
              <a:latin typeface="Montserrat ExtraBold" panose="00000900000000000000" pitchFamily="2" charset="0"/>
              <a:ea typeface="Open Sans Light" panose="020B0306030504020204" pitchFamily="34" charset="0"/>
              <a:cs typeface="Open Sans Light" panose="020B0306030504020204" pitchFamily="34" charset="0"/>
            </a:endParaRPr>
          </a:p>
        </p:txBody>
      </p:sp>
      <p:sp>
        <p:nvSpPr>
          <p:cNvPr id="17" name="TextBox 16"/>
          <p:cNvSpPr txBox="1"/>
          <p:nvPr/>
        </p:nvSpPr>
        <p:spPr>
          <a:xfrm>
            <a:off x="635920" y="4843666"/>
            <a:ext cx="8183883" cy="1323439"/>
          </a:xfrm>
          <a:prstGeom prst="rect">
            <a:avLst/>
          </a:prstGeom>
          <a:noFill/>
        </p:spPr>
        <p:txBody>
          <a:bodyPr wrap="square" rtlCol="0">
            <a:spAutoFit/>
          </a:bodyPr>
          <a:lstStyle/>
          <a:p>
            <a:pPr marL="171450" indent="-171450">
              <a:buFont typeface="Arial" panose="020B0604020202020204" pitchFamily="34" charset="0"/>
              <a:buChar char="•"/>
            </a:pPr>
            <a:r>
              <a:rPr lang="en-AU" sz="1200" b="1" dirty="0" smtClean="0">
                <a:latin typeface="Open Sans Light" panose="020B0306030504020204" pitchFamily="34" charset="0"/>
                <a:ea typeface="Open Sans Light" panose="020B0306030504020204" pitchFamily="34" charset="0"/>
                <a:cs typeface="Open Sans Light" panose="020B0306030504020204" pitchFamily="34" charset="0"/>
              </a:rPr>
              <a:t>President </a:t>
            </a:r>
            <a:r>
              <a:rPr lang="en-AU" sz="1100" dirty="0">
                <a:latin typeface="Open Sans Light" panose="020B0306030504020204" pitchFamily="34" charset="0"/>
                <a:ea typeface="Open Sans Light" panose="020B0306030504020204" pitchFamily="34" charset="0"/>
                <a:cs typeface="Open Sans Light" panose="020B0306030504020204" pitchFamily="34" charset="0"/>
              </a:rPr>
              <a:t>– </a:t>
            </a: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responsible for ensuring the club operates in accordance with Student Life Policy and has the casting vote in the event of a tie.</a:t>
            </a:r>
          </a:p>
          <a:p>
            <a:pPr marL="171450" indent="-171450">
              <a:buFont typeface="Arial" panose="020B0604020202020204" pitchFamily="34" charset="0"/>
              <a:buChar char="•"/>
            </a:pPr>
            <a:r>
              <a:rPr lang="en-AU" sz="1200" b="1" dirty="0" smtClean="0">
                <a:latin typeface="Open Sans Light" panose="020B0306030504020204" pitchFamily="34" charset="0"/>
                <a:ea typeface="Open Sans Light" panose="020B0306030504020204" pitchFamily="34" charset="0"/>
                <a:cs typeface="Open Sans Light" panose="020B0306030504020204" pitchFamily="34" charset="0"/>
              </a:rPr>
              <a:t>Treasurer </a:t>
            </a:r>
            <a:r>
              <a:rPr lang="en-AU" sz="1100" dirty="0">
                <a:latin typeface="Open Sans Light" panose="020B0306030504020204" pitchFamily="34" charset="0"/>
                <a:ea typeface="Open Sans Light" panose="020B0306030504020204" pitchFamily="34" charset="0"/>
                <a:cs typeface="Open Sans Light" panose="020B0306030504020204" pitchFamily="34" charset="0"/>
              </a:rPr>
              <a:t>– </a:t>
            </a: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responsible for ensuring the club’s financials are in order and compliant with Student Life Policy, along with the accuracy of any financial information.</a:t>
            </a:r>
          </a:p>
          <a:p>
            <a:pPr marL="171450" indent="-171450">
              <a:buFont typeface="Arial" panose="020B0604020202020204" pitchFamily="34" charset="0"/>
              <a:buChar char="•"/>
            </a:pPr>
            <a:r>
              <a:rPr lang="en-AU" sz="1200" b="1" dirty="0" smtClean="0">
                <a:latin typeface="Open Sans Light" panose="020B0306030504020204" pitchFamily="34" charset="0"/>
                <a:ea typeface="Open Sans Light" panose="020B0306030504020204" pitchFamily="34" charset="0"/>
                <a:cs typeface="Open Sans Light" panose="020B0306030504020204" pitchFamily="34" charset="0"/>
              </a:rPr>
              <a:t>Secretary </a:t>
            </a:r>
            <a:r>
              <a:rPr lang="en-AU" sz="1100" dirty="0">
                <a:latin typeface="Open Sans Light" panose="020B0306030504020204" pitchFamily="34" charset="0"/>
                <a:ea typeface="Open Sans Light" panose="020B0306030504020204" pitchFamily="34" charset="0"/>
                <a:cs typeface="Open Sans Light" panose="020B0306030504020204" pitchFamily="34" charset="0"/>
              </a:rPr>
              <a:t>– </a:t>
            </a: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responsible for ensuring clear lines of communication between club members, club committee and Student Life, along with the accuracy of information submitted as part of a Club Form.</a:t>
            </a:r>
          </a:p>
          <a:p>
            <a:pPr marL="171450" indent="-171450">
              <a:buFont typeface="Arial" panose="020B0604020202020204" pitchFamily="34" charset="0"/>
              <a:buChar char="•"/>
            </a:pPr>
            <a:endParaRPr lang="en-AU" sz="1100"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8117881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36C96-46FF-914C-8E6B-6A7032DFFD93}"/>
              </a:ext>
            </a:extLst>
          </p:cNvPr>
          <p:cNvSpPr>
            <a:spLocks noGrp="1"/>
          </p:cNvSpPr>
          <p:nvPr>
            <p:ph type="title"/>
          </p:nvPr>
        </p:nvSpPr>
        <p:spPr>
          <a:xfrm>
            <a:off x="421248" y="0"/>
            <a:ext cx="8423494" cy="881018"/>
          </a:xfrm>
        </p:spPr>
        <p:txBody>
          <a:bodyPr anchor="ctr">
            <a:normAutofit/>
          </a:bodyPr>
          <a:lstStyle/>
          <a:p>
            <a:r>
              <a:rPr lang="en-AU" dirty="0">
                <a:latin typeface="Montserrat ExtraBold" panose="00000900000000000000" pitchFamily="2" charset="0"/>
              </a:rPr>
              <a:t>General Meetings: Types &amp; </a:t>
            </a:r>
            <a:r>
              <a:rPr lang="en-AU" dirty="0" smtClean="0">
                <a:latin typeface="Montserrat ExtraBold" panose="00000900000000000000" pitchFamily="2" charset="0"/>
              </a:rPr>
              <a:t>Purpose</a:t>
            </a:r>
            <a:endParaRPr lang="en-US" dirty="0"/>
          </a:p>
        </p:txBody>
      </p:sp>
      <p:sp>
        <p:nvSpPr>
          <p:cNvPr id="9" name="TextBox 8"/>
          <p:cNvSpPr txBox="1"/>
          <p:nvPr/>
        </p:nvSpPr>
        <p:spPr>
          <a:xfrm>
            <a:off x="635921" y="1434694"/>
            <a:ext cx="5033358" cy="600164"/>
          </a:xfrm>
          <a:prstGeom prst="rect">
            <a:avLst/>
          </a:prstGeom>
          <a:noFill/>
        </p:spPr>
        <p:txBody>
          <a:bodyPr wrap="square" rtlCol="0">
            <a:spAutoFit/>
          </a:bodyPr>
          <a:lstStyle/>
          <a:p>
            <a:pPr marL="285750" indent="-2857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Pass Resolutions using simple majority vote (memberships, grant applications, constitution… )</a:t>
            </a:r>
          </a:p>
          <a:p>
            <a:pPr marL="285750" indent="-2857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Elect a new committee using a simple majority vote system</a:t>
            </a:r>
          </a:p>
        </p:txBody>
      </p:sp>
      <p:sp>
        <p:nvSpPr>
          <p:cNvPr id="10" name="TextBox 9"/>
          <p:cNvSpPr txBox="1"/>
          <p:nvPr/>
        </p:nvSpPr>
        <p:spPr>
          <a:xfrm>
            <a:off x="635921" y="1112225"/>
            <a:ext cx="3640976" cy="307777"/>
          </a:xfrm>
          <a:prstGeom prst="rect">
            <a:avLst/>
          </a:prstGeom>
          <a:noFill/>
        </p:spPr>
        <p:txBody>
          <a:bodyPr wrap="square" rtlCol="0">
            <a:spAutoFit/>
          </a:bodyPr>
          <a:lstStyle/>
          <a:p>
            <a:pPr algn="just"/>
            <a:r>
              <a:rPr lang="en-AU" sz="1400" b="1" dirty="0" smtClean="0">
                <a:latin typeface="Montserrat ExtraBold" panose="00000900000000000000" pitchFamily="2" charset="0"/>
                <a:ea typeface="Open Sans Light" panose="020B0306030504020204" pitchFamily="34" charset="0"/>
                <a:cs typeface="Open Sans Light" panose="020B0306030504020204" pitchFamily="34" charset="0"/>
              </a:rPr>
              <a:t>Purpose:</a:t>
            </a:r>
            <a:endParaRPr lang="en-AU" sz="1100" dirty="0">
              <a:latin typeface="Montserrat ExtraBold" panose="00000900000000000000" pitchFamily="2" charset="0"/>
              <a:ea typeface="Open Sans Light" panose="020B0306030504020204" pitchFamily="34" charset="0"/>
              <a:cs typeface="Open Sans Light" panose="020B0306030504020204" pitchFamily="34" charset="0"/>
            </a:endParaRPr>
          </a:p>
        </p:txBody>
      </p:sp>
      <p:sp>
        <p:nvSpPr>
          <p:cNvPr id="11" name="TextBox 10"/>
          <p:cNvSpPr txBox="1"/>
          <p:nvPr/>
        </p:nvSpPr>
        <p:spPr>
          <a:xfrm>
            <a:off x="635921" y="4828124"/>
            <a:ext cx="4642660" cy="984885"/>
          </a:xfrm>
          <a:prstGeom prst="rect">
            <a:avLst/>
          </a:prstGeom>
          <a:noFill/>
        </p:spPr>
        <p:txBody>
          <a:bodyPr wrap="square" rtlCol="0">
            <a:spAutoFit/>
          </a:bodyPr>
          <a:lstStyle/>
          <a:p>
            <a:pPr algn="just"/>
            <a:r>
              <a:rPr lang="en-AU" sz="1400" b="1" dirty="0" smtClean="0">
                <a:latin typeface="Open Sans Light" panose="020B0306030504020204" pitchFamily="34" charset="0"/>
                <a:ea typeface="Open Sans Light" panose="020B0306030504020204" pitchFamily="34" charset="0"/>
                <a:cs typeface="Open Sans Light" panose="020B0306030504020204" pitchFamily="34" charset="0"/>
              </a:rPr>
              <a:t>IGM</a:t>
            </a: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 </a:t>
            </a:r>
            <a:r>
              <a:rPr lang="en-AU" sz="1100" i="1" dirty="0" smtClean="0">
                <a:latin typeface="Open Sans Light" panose="020B0306030504020204" pitchFamily="34" charset="0"/>
                <a:ea typeface="Open Sans Light" panose="020B0306030504020204" pitchFamily="34" charset="0"/>
                <a:cs typeface="Open Sans Light" panose="020B0306030504020204" pitchFamily="34" charset="0"/>
              </a:rPr>
              <a:t>Inaugural General Meeting</a:t>
            </a:r>
          </a:p>
          <a:p>
            <a:pPr marL="285750" indent="-285750">
              <a:buFont typeface="Arial" panose="020B0604020202020204" pitchFamily="34" charset="0"/>
              <a:buChar char="•"/>
            </a:pPr>
            <a:r>
              <a:rPr lang="en-AU" sz="1100" dirty="0">
                <a:latin typeface="Open Sans Light" panose="020B0306030504020204" pitchFamily="34" charset="0"/>
                <a:ea typeface="Open Sans Light" panose="020B0306030504020204" pitchFamily="34" charset="0"/>
                <a:cs typeface="Open Sans Light" panose="020B0306030504020204" pitchFamily="34" charset="0"/>
              </a:rPr>
              <a:t>First meeting held by a new club.</a:t>
            </a:r>
          </a:p>
          <a:p>
            <a:pPr marL="285750" indent="-285750">
              <a:buFont typeface="Arial" panose="020B0604020202020204" pitchFamily="34" charset="0"/>
              <a:buChar char="•"/>
            </a:pPr>
            <a:r>
              <a:rPr lang="en-AU" sz="1100" dirty="0">
                <a:latin typeface="Open Sans Light" panose="020B0306030504020204" pitchFamily="34" charset="0"/>
                <a:ea typeface="Open Sans Light" panose="020B0306030504020204" pitchFamily="34" charset="0"/>
                <a:cs typeface="Open Sans Light" panose="020B0306030504020204" pitchFamily="34" charset="0"/>
              </a:rPr>
              <a:t>Required for new clubs to confirm registration.</a:t>
            </a:r>
          </a:p>
          <a:p>
            <a:pPr marL="285750" indent="-285750">
              <a:buFont typeface="Arial" panose="020B0604020202020204" pitchFamily="34" charset="0"/>
              <a:buChar char="•"/>
            </a:pPr>
            <a:r>
              <a:rPr lang="en-AU" sz="1100" dirty="0">
                <a:latin typeface="Open Sans Light" panose="020B0306030504020204" pitchFamily="34" charset="0"/>
                <a:ea typeface="Open Sans Light" panose="020B0306030504020204" pitchFamily="34" charset="0"/>
                <a:cs typeface="Open Sans Light" panose="020B0306030504020204" pitchFamily="34" charset="0"/>
              </a:rPr>
              <a:t>Elect committee members.</a:t>
            </a:r>
          </a:p>
          <a:p>
            <a:pPr marL="285750" indent="-285750">
              <a:buFont typeface="Arial" panose="020B0604020202020204" pitchFamily="34" charset="0"/>
              <a:buChar char="•"/>
            </a:pPr>
            <a:r>
              <a:rPr lang="en-AU" sz="1100" dirty="0">
                <a:latin typeface="Open Sans Light" panose="020B0306030504020204" pitchFamily="34" charset="0"/>
                <a:ea typeface="Open Sans Light" panose="020B0306030504020204" pitchFamily="34" charset="0"/>
                <a:cs typeface="Open Sans Light" panose="020B0306030504020204" pitchFamily="34" charset="0"/>
              </a:rPr>
              <a:t>Make key decisions around how club will operate</a:t>
            </a: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a:t>
            </a:r>
            <a:endParaRPr lang="en-AU"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2" name="TextBox 11"/>
          <p:cNvSpPr txBox="1"/>
          <p:nvPr/>
        </p:nvSpPr>
        <p:spPr>
          <a:xfrm>
            <a:off x="635921" y="3822115"/>
            <a:ext cx="4642660" cy="984885"/>
          </a:xfrm>
          <a:prstGeom prst="rect">
            <a:avLst/>
          </a:prstGeom>
          <a:noFill/>
        </p:spPr>
        <p:txBody>
          <a:bodyPr wrap="square" rtlCol="0">
            <a:spAutoFit/>
          </a:bodyPr>
          <a:lstStyle/>
          <a:p>
            <a:pPr algn="just"/>
            <a:r>
              <a:rPr lang="en-AU" sz="1400" b="1" dirty="0" smtClean="0">
                <a:latin typeface="Open Sans Light" panose="020B0306030504020204" pitchFamily="34" charset="0"/>
                <a:ea typeface="Open Sans Light" panose="020B0306030504020204" pitchFamily="34" charset="0"/>
                <a:cs typeface="Open Sans Light" panose="020B0306030504020204" pitchFamily="34" charset="0"/>
              </a:rPr>
              <a:t>AGM:</a:t>
            </a: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 </a:t>
            </a:r>
            <a:r>
              <a:rPr lang="en-AU" sz="1100" i="1" dirty="0" smtClean="0">
                <a:latin typeface="Open Sans Light" panose="020B0306030504020204" pitchFamily="34" charset="0"/>
                <a:ea typeface="Open Sans Light" panose="020B0306030504020204" pitchFamily="34" charset="0"/>
                <a:cs typeface="Open Sans Light" panose="020B0306030504020204" pitchFamily="34" charset="0"/>
              </a:rPr>
              <a:t>Annual General Meeting</a:t>
            </a:r>
          </a:p>
          <a:p>
            <a:pPr marL="285750" indent="-285750">
              <a:buFont typeface="Arial" panose="020B0604020202020204" pitchFamily="34" charset="0"/>
              <a:buChar char="•"/>
            </a:pPr>
            <a:r>
              <a:rPr lang="en-AU" sz="1100" dirty="0">
                <a:latin typeface="Open Sans Light" panose="020B0306030504020204" pitchFamily="34" charset="0"/>
                <a:ea typeface="Open Sans Light" panose="020B0306030504020204" pitchFamily="34" charset="0"/>
                <a:cs typeface="Open Sans Light" panose="020B0306030504020204" pitchFamily="34" charset="0"/>
              </a:rPr>
              <a:t>Required for re-registering clubs (Nov 30th deadline).</a:t>
            </a:r>
          </a:p>
          <a:p>
            <a:pPr marL="285750" indent="-285750">
              <a:buFont typeface="Arial" panose="020B0604020202020204" pitchFamily="34" charset="0"/>
              <a:buChar char="•"/>
            </a:pPr>
            <a:r>
              <a:rPr lang="en-AU" sz="1100" dirty="0">
                <a:latin typeface="Open Sans Light" panose="020B0306030504020204" pitchFamily="34" charset="0"/>
                <a:ea typeface="Open Sans Light" panose="020B0306030504020204" pitchFamily="34" charset="0"/>
                <a:cs typeface="Open Sans Light" panose="020B0306030504020204" pitchFamily="34" charset="0"/>
              </a:rPr>
              <a:t>Elect committee members for following year.</a:t>
            </a:r>
          </a:p>
          <a:p>
            <a:pPr marL="285750" indent="-285750">
              <a:buFont typeface="Arial" panose="020B0604020202020204" pitchFamily="34" charset="0"/>
              <a:buChar char="•"/>
            </a:pPr>
            <a:r>
              <a:rPr lang="en-AU" sz="1100" dirty="0">
                <a:latin typeface="Open Sans Light" panose="020B0306030504020204" pitchFamily="34" charset="0"/>
                <a:ea typeface="Open Sans Light" panose="020B0306030504020204" pitchFamily="34" charset="0"/>
                <a:cs typeface="Open Sans Light" panose="020B0306030504020204" pitchFamily="34" charset="0"/>
              </a:rPr>
              <a:t>Report on club operations – finance, activities, events…</a:t>
            </a:r>
          </a:p>
          <a:p>
            <a:pPr marL="285750" indent="-285750">
              <a:buFont typeface="Arial" panose="020B0604020202020204" pitchFamily="34" charset="0"/>
              <a:buChar char="•"/>
            </a:pPr>
            <a:r>
              <a:rPr lang="en-AU" sz="1100" dirty="0">
                <a:latin typeface="Open Sans Light" panose="020B0306030504020204" pitchFamily="34" charset="0"/>
                <a:ea typeface="Open Sans Light" panose="020B0306030504020204" pitchFamily="34" charset="0"/>
                <a:cs typeface="Open Sans Light" panose="020B0306030504020204" pitchFamily="34" charset="0"/>
              </a:rPr>
              <a:t>Setting goals and planning for following year.</a:t>
            </a:r>
          </a:p>
        </p:txBody>
      </p:sp>
      <p:sp>
        <p:nvSpPr>
          <p:cNvPr id="13" name="TextBox 12"/>
          <p:cNvSpPr txBox="1"/>
          <p:nvPr/>
        </p:nvSpPr>
        <p:spPr>
          <a:xfrm>
            <a:off x="635921" y="3493214"/>
            <a:ext cx="3640976" cy="307777"/>
          </a:xfrm>
          <a:prstGeom prst="rect">
            <a:avLst/>
          </a:prstGeom>
          <a:noFill/>
        </p:spPr>
        <p:txBody>
          <a:bodyPr wrap="square" rtlCol="0">
            <a:spAutoFit/>
          </a:bodyPr>
          <a:lstStyle/>
          <a:p>
            <a:pPr algn="just"/>
            <a:r>
              <a:rPr lang="en-AU" sz="1400" b="1" dirty="0" smtClean="0">
                <a:latin typeface="Montserrat ExtraBold" panose="00000900000000000000" pitchFamily="2" charset="0"/>
                <a:ea typeface="Open Sans Light" panose="020B0306030504020204" pitchFamily="34" charset="0"/>
                <a:cs typeface="Open Sans Light" panose="020B0306030504020204" pitchFamily="34" charset="0"/>
              </a:rPr>
              <a:t>Types of Meetings:</a:t>
            </a:r>
            <a:endParaRPr lang="en-AU" sz="1100" dirty="0">
              <a:latin typeface="Montserrat ExtraBold" panose="00000900000000000000" pitchFamily="2" charset="0"/>
              <a:ea typeface="Open Sans Light" panose="020B0306030504020204" pitchFamily="34" charset="0"/>
              <a:cs typeface="Open Sans Light" panose="020B0306030504020204" pitchFamily="34" charset="0"/>
            </a:endParaRPr>
          </a:p>
        </p:txBody>
      </p:sp>
      <p:sp>
        <p:nvSpPr>
          <p:cNvPr id="14" name="TextBox 13"/>
          <p:cNvSpPr txBox="1"/>
          <p:nvPr/>
        </p:nvSpPr>
        <p:spPr>
          <a:xfrm>
            <a:off x="635921" y="2179912"/>
            <a:ext cx="3640976" cy="307777"/>
          </a:xfrm>
          <a:prstGeom prst="rect">
            <a:avLst/>
          </a:prstGeom>
          <a:noFill/>
        </p:spPr>
        <p:txBody>
          <a:bodyPr wrap="square" rtlCol="0">
            <a:spAutoFit/>
          </a:bodyPr>
          <a:lstStyle/>
          <a:p>
            <a:pPr algn="just"/>
            <a:r>
              <a:rPr lang="en-AU" sz="1400" b="1" dirty="0" smtClean="0">
                <a:latin typeface="Montserrat ExtraBold" panose="00000900000000000000" pitchFamily="2" charset="0"/>
                <a:ea typeface="Open Sans Light" panose="020B0306030504020204" pitchFamily="34" charset="0"/>
                <a:cs typeface="Open Sans Light" panose="020B0306030504020204" pitchFamily="34" charset="0"/>
              </a:rPr>
              <a:t>Requirements:</a:t>
            </a:r>
            <a:endParaRPr lang="en-AU" sz="1100" dirty="0">
              <a:latin typeface="Montserrat ExtraBold" panose="00000900000000000000" pitchFamily="2" charset="0"/>
              <a:ea typeface="Open Sans Light" panose="020B0306030504020204" pitchFamily="34" charset="0"/>
              <a:cs typeface="Open Sans Light" panose="020B0306030504020204" pitchFamily="34" charset="0"/>
            </a:endParaRPr>
          </a:p>
        </p:txBody>
      </p:sp>
      <p:sp>
        <p:nvSpPr>
          <p:cNvPr id="15" name="TextBox 14"/>
          <p:cNvSpPr txBox="1"/>
          <p:nvPr/>
        </p:nvSpPr>
        <p:spPr>
          <a:xfrm>
            <a:off x="635921" y="2502381"/>
            <a:ext cx="5033358" cy="938719"/>
          </a:xfrm>
          <a:prstGeom prst="rect">
            <a:avLst/>
          </a:prstGeom>
          <a:noFill/>
        </p:spPr>
        <p:txBody>
          <a:bodyPr wrap="square" rtlCol="0">
            <a:spAutoFit/>
          </a:bodyPr>
          <a:lstStyle/>
          <a:p>
            <a:pPr marL="171450"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Meet quorum – either 20 member students or 50% membership numbers</a:t>
            </a:r>
          </a:p>
          <a:p>
            <a:pPr marL="171450"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Verify attendance (for voting validity)</a:t>
            </a:r>
          </a:p>
          <a:p>
            <a:pPr marL="171450"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Upload meeting minutes in the club’s file section on the Portal</a:t>
            </a:r>
          </a:p>
          <a:p>
            <a:pPr marL="171450" indent="-1714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Notify Clubs &amp; Sport of any committee or membership changes</a:t>
            </a:r>
          </a:p>
          <a:p>
            <a:pPr marL="171450" indent="-171450">
              <a:buFont typeface="Arial" panose="020B0604020202020204" pitchFamily="34" charset="0"/>
              <a:buChar char="•"/>
            </a:pPr>
            <a:endParaRPr lang="en-AU" sz="1100"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16" name="Group 15"/>
          <p:cNvGrpSpPr/>
          <p:nvPr/>
        </p:nvGrpSpPr>
        <p:grpSpPr>
          <a:xfrm>
            <a:off x="4866132" y="2084736"/>
            <a:ext cx="3978610" cy="4432878"/>
            <a:chOff x="5073699" y="2035175"/>
            <a:chExt cx="3636993" cy="4692157"/>
          </a:xfrm>
        </p:grpSpPr>
        <p:sp>
          <p:nvSpPr>
            <p:cNvPr id="17" name="Hexagon 16"/>
            <p:cNvSpPr/>
            <p:nvPr/>
          </p:nvSpPr>
          <p:spPr>
            <a:xfrm>
              <a:off x="5878986" y="2807862"/>
              <a:ext cx="1535387" cy="1492857"/>
            </a:xfrm>
            <a:prstGeom prst="hexagon">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AU" sz="9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endParaRPr lang="en-AU" sz="10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AU" sz="10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Who </a:t>
              </a:r>
              <a:r>
                <a:rPr lang="en-AU" sz="10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runs a meeting</a:t>
              </a:r>
              <a:r>
                <a:rPr lang="en-AU" sz="10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t>
              </a:r>
            </a:p>
            <a:p>
              <a:pPr algn="ctr"/>
              <a:endParaRPr lang="en-AU" sz="8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AU" sz="9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Chairperson</a:t>
              </a:r>
            </a:p>
            <a:p>
              <a:pPr algn="ctr"/>
              <a:r>
                <a:rPr lang="en-AU" sz="9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Returning Officer</a:t>
              </a:r>
            </a:p>
            <a:p>
              <a:pPr algn="ctr"/>
              <a:r>
                <a:rPr lang="en-AU" sz="9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Minute Taker</a:t>
              </a:r>
            </a:p>
            <a:p>
              <a:pPr algn="ctr"/>
              <a:endParaRPr lang="en-AU" dirty="0">
                <a:solidFill>
                  <a:schemeClr val="tx1"/>
                </a:solidFill>
              </a:endParaRPr>
            </a:p>
          </p:txBody>
        </p:sp>
        <p:sp>
          <p:nvSpPr>
            <p:cNvPr id="18" name="Hexagon 17"/>
            <p:cNvSpPr/>
            <p:nvPr/>
          </p:nvSpPr>
          <p:spPr>
            <a:xfrm>
              <a:off x="7170689" y="2035175"/>
              <a:ext cx="1540003" cy="1490860"/>
            </a:xfrm>
            <a:prstGeom prst="hexagon">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10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AU" sz="10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Who should be present</a:t>
              </a:r>
              <a:r>
                <a:rPr lang="en-AU" sz="10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t>
              </a:r>
            </a:p>
            <a:p>
              <a:pPr algn="ctr"/>
              <a:endParaRPr lang="en-AU" sz="8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AU" sz="9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Chairperson</a:t>
              </a:r>
            </a:p>
            <a:p>
              <a:pPr algn="ctr"/>
              <a:r>
                <a:rPr lang="en-AU" sz="9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Returning Officer</a:t>
              </a:r>
            </a:p>
            <a:p>
              <a:pPr algn="ctr"/>
              <a:r>
                <a:rPr lang="en-AU" sz="9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Minute Taker</a:t>
              </a:r>
            </a:p>
            <a:p>
              <a:pPr algn="ctr"/>
              <a:r>
                <a:rPr lang="en-AU" sz="9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Club committee</a:t>
              </a:r>
            </a:p>
            <a:p>
              <a:pPr algn="ctr"/>
              <a:r>
                <a:rPr lang="en-AU" sz="9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Club Members</a:t>
              </a:r>
            </a:p>
          </p:txBody>
        </p:sp>
        <p:sp>
          <p:nvSpPr>
            <p:cNvPr id="19" name="Hexagon 18"/>
            <p:cNvSpPr/>
            <p:nvPr/>
          </p:nvSpPr>
          <p:spPr>
            <a:xfrm>
              <a:off x="7177384" y="3611168"/>
              <a:ext cx="1500856" cy="1509124"/>
            </a:xfrm>
            <a:prstGeom prst="hexagon">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AU" sz="10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Who </a:t>
              </a:r>
              <a:r>
                <a:rPr lang="en-AU" sz="10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can vote</a:t>
              </a:r>
              <a:r>
                <a:rPr lang="en-AU" sz="10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t>
              </a:r>
            </a:p>
            <a:p>
              <a:pPr algn="ctr"/>
              <a:endParaRPr lang="en-AU" sz="8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AU" sz="9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All Swinburne students who have a current club membership</a:t>
              </a:r>
            </a:p>
          </p:txBody>
        </p:sp>
        <p:sp>
          <p:nvSpPr>
            <p:cNvPr id="20" name="Hexagon 19"/>
            <p:cNvSpPr/>
            <p:nvPr/>
          </p:nvSpPr>
          <p:spPr>
            <a:xfrm>
              <a:off x="5073699" y="4366261"/>
              <a:ext cx="2534762" cy="2361071"/>
            </a:xfrm>
            <a:prstGeom prst="hexagon">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AU" sz="10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AU" sz="10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How </a:t>
              </a:r>
              <a:r>
                <a:rPr lang="en-AU" sz="10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do you plan</a:t>
              </a:r>
              <a:r>
                <a:rPr lang="en-AU" sz="1000" b="1"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t>
              </a:r>
            </a:p>
            <a:p>
              <a:pPr algn="ctr"/>
              <a:endParaRPr lang="en-AU" sz="8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r>
                <a:rPr lang="en-AU" sz="9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Save </a:t>
              </a:r>
              <a:r>
                <a:rPr lang="en-AU" sz="9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the date! </a:t>
              </a:r>
            </a:p>
            <a:p>
              <a:pPr algn="ctr"/>
              <a:r>
                <a:rPr lang="en-AU" sz="9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Book </a:t>
              </a:r>
              <a:r>
                <a:rPr lang="en-AU" sz="9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 room – submit an ENF</a:t>
              </a:r>
            </a:p>
            <a:p>
              <a:pPr algn="ctr"/>
              <a:r>
                <a:rPr lang="en-AU" sz="9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Calling </a:t>
              </a:r>
              <a:r>
                <a:rPr lang="en-AU" sz="9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for nominations</a:t>
              </a:r>
            </a:p>
            <a:p>
              <a:pPr algn="ctr"/>
              <a:r>
                <a:rPr lang="en-AU" sz="9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Put </a:t>
              </a:r>
              <a:r>
                <a:rPr lang="en-AU" sz="9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together a meeting agenda</a:t>
              </a:r>
            </a:p>
            <a:p>
              <a:pPr algn="ctr"/>
              <a:r>
                <a:rPr lang="en-AU" sz="9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Club </a:t>
              </a:r>
              <a:r>
                <a:rPr lang="en-AU" sz="9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President &amp; Treasurer to prepare reports</a:t>
              </a:r>
            </a:p>
            <a:p>
              <a:pPr algn="ctr"/>
              <a:r>
                <a:rPr lang="en-AU" sz="9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Download </a:t>
              </a:r>
              <a:r>
                <a:rPr lang="en-AU" sz="9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attendance sheet, ballot &amp; minute template,</a:t>
              </a:r>
            </a:p>
            <a:p>
              <a:pPr algn="ctr"/>
              <a:r>
                <a:rPr lang="en-AU" sz="900" dirty="0" smtClean="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Identify </a:t>
              </a:r>
              <a:r>
                <a:rPr lang="en-AU" sz="9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Chairperson, Returning Officer &amp; Minute Taker</a:t>
              </a:r>
            </a:p>
            <a:p>
              <a:pPr algn="ctr"/>
              <a:endParaRPr lang="en-AU" sz="800" b="1"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22" name="Group 21"/>
          <p:cNvGrpSpPr/>
          <p:nvPr/>
        </p:nvGrpSpPr>
        <p:grpSpPr>
          <a:xfrm>
            <a:off x="8018477" y="19851"/>
            <a:ext cx="1032070" cy="852986"/>
            <a:chOff x="3524596" y="4004877"/>
            <a:chExt cx="2086495" cy="1724447"/>
          </a:xfrm>
        </p:grpSpPr>
        <p:sp>
          <p:nvSpPr>
            <p:cNvPr id="23" name="Rectangle 22"/>
            <p:cNvSpPr/>
            <p:nvPr/>
          </p:nvSpPr>
          <p:spPr>
            <a:xfrm>
              <a:off x="3524596" y="4073236"/>
              <a:ext cx="2086495" cy="1587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4" name="Picture 2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71262" y="4004877"/>
              <a:ext cx="1993162" cy="1724447"/>
            </a:xfrm>
            <a:prstGeom prst="rect">
              <a:avLst/>
            </a:prstGeom>
          </p:spPr>
        </p:pic>
      </p:grpSp>
      <p:sp>
        <p:nvSpPr>
          <p:cNvPr id="25" name="TextBox 24"/>
          <p:cNvSpPr txBox="1"/>
          <p:nvPr/>
        </p:nvSpPr>
        <p:spPr>
          <a:xfrm>
            <a:off x="635921" y="5850717"/>
            <a:ext cx="4642660" cy="815608"/>
          </a:xfrm>
          <a:prstGeom prst="rect">
            <a:avLst/>
          </a:prstGeom>
          <a:noFill/>
        </p:spPr>
        <p:txBody>
          <a:bodyPr wrap="square" rtlCol="0">
            <a:spAutoFit/>
          </a:bodyPr>
          <a:lstStyle/>
          <a:p>
            <a:pPr algn="just"/>
            <a:r>
              <a:rPr lang="en-AU" sz="1400" b="1" dirty="0" smtClean="0">
                <a:latin typeface="Open Sans Light" panose="020B0306030504020204" pitchFamily="34" charset="0"/>
                <a:ea typeface="Open Sans Light" panose="020B0306030504020204" pitchFamily="34" charset="0"/>
                <a:cs typeface="Open Sans Light" panose="020B0306030504020204" pitchFamily="34" charset="0"/>
              </a:rPr>
              <a:t>SGM</a:t>
            </a: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 </a:t>
            </a:r>
            <a:r>
              <a:rPr lang="en-AU" sz="1100" i="1" dirty="0" smtClean="0">
                <a:latin typeface="Open Sans Light" panose="020B0306030504020204" pitchFamily="34" charset="0"/>
                <a:ea typeface="Open Sans Light" panose="020B0306030504020204" pitchFamily="34" charset="0"/>
                <a:cs typeface="Open Sans Light" panose="020B0306030504020204" pitchFamily="34" charset="0"/>
              </a:rPr>
              <a:t>Special General Meeting or General Meeting</a:t>
            </a:r>
          </a:p>
          <a:p>
            <a:pPr marL="285750" indent="-2857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Discuss and vote on grant applications</a:t>
            </a:r>
          </a:p>
          <a:p>
            <a:pPr marL="285750" indent="-2857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Meeting with members to discuss event planning</a:t>
            </a:r>
          </a:p>
          <a:p>
            <a:pPr marL="285750" indent="-285750">
              <a:buFont typeface="Arial" panose="020B0604020202020204" pitchFamily="34" charset="0"/>
              <a:buChar char="•"/>
            </a:pPr>
            <a:r>
              <a:rPr lang="en-AU" sz="1100" dirty="0" smtClean="0">
                <a:latin typeface="Open Sans Light" panose="020B0306030504020204" pitchFamily="34" charset="0"/>
                <a:ea typeface="Open Sans Light" panose="020B0306030504020204" pitchFamily="34" charset="0"/>
                <a:cs typeface="Open Sans Light" panose="020B0306030504020204" pitchFamily="34" charset="0"/>
              </a:rPr>
              <a:t>Elect vacated committee roles</a:t>
            </a:r>
            <a:endParaRPr lang="en-AU" sz="11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98788377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1A899-65E8-8F4B-B2C3-6E82F7682F4B}"/>
              </a:ext>
            </a:extLst>
          </p:cNvPr>
          <p:cNvSpPr>
            <a:spLocks noGrp="1"/>
          </p:cNvSpPr>
          <p:nvPr>
            <p:ph type="title"/>
          </p:nvPr>
        </p:nvSpPr>
        <p:spPr>
          <a:xfrm>
            <a:off x="421248" y="0"/>
            <a:ext cx="7886700" cy="881018"/>
          </a:xfrm>
        </p:spPr>
        <p:txBody>
          <a:bodyPr anchor="ctr"/>
          <a:lstStyle/>
          <a:p>
            <a:r>
              <a:rPr lang="en-AU" dirty="0">
                <a:latin typeface="Montserrat ExtraBold" panose="00000900000000000000" pitchFamily="2" charset="0"/>
              </a:rPr>
              <a:t>Meeting </a:t>
            </a:r>
            <a:r>
              <a:rPr lang="en-AU" dirty="0" smtClean="0">
                <a:latin typeface="Montserrat ExtraBold" panose="00000900000000000000" pitchFamily="2" charset="0"/>
              </a:rPr>
              <a:t>Minutes</a:t>
            </a:r>
            <a:endParaRPr lang="en-US" dirty="0"/>
          </a:p>
        </p:txBody>
      </p:sp>
      <p:grpSp>
        <p:nvGrpSpPr>
          <p:cNvPr id="5" name="Group 4"/>
          <p:cNvGrpSpPr/>
          <p:nvPr/>
        </p:nvGrpSpPr>
        <p:grpSpPr>
          <a:xfrm>
            <a:off x="0" y="857423"/>
            <a:ext cx="9133151" cy="5915718"/>
            <a:chOff x="10849" y="732733"/>
            <a:chExt cx="9133151" cy="5915718"/>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49" y="1085502"/>
              <a:ext cx="3164191" cy="4348176"/>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39237" y="1443024"/>
              <a:ext cx="3163724" cy="4348172"/>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74700" y="1242995"/>
              <a:ext cx="3069300" cy="4348176"/>
            </a:xfrm>
            <a:prstGeom prst="rect">
              <a:avLst/>
            </a:prstGeom>
          </p:spPr>
        </p:pic>
        <p:sp>
          <p:nvSpPr>
            <p:cNvPr id="9" name="Line Callout 1 8"/>
            <p:cNvSpPr/>
            <p:nvPr/>
          </p:nvSpPr>
          <p:spPr>
            <a:xfrm>
              <a:off x="381000" y="5282037"/>
              <a:ext cx="2677287" cy="1366414"/>
            </a:xfrm>
            <a:prstGeom prst="borderCallout1">
              <a:avLst>
                <a:gd name="adj1" fmla="val -745"/>
                <a:gd name="adj2" fmla="val 48095"/>
                <a:gd name="adj3" fmla="val -178632"/>
                <a:gd name="adj4" fmla="val 32935"/>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r>
                <a:rPr lang="en-AU" sz="1400" b="1" dirty="0">
                  <a:latin typeface="Open Sans Light" panose="020B0306030504020204" pitchFamily="34" charset="0"/>
                  <a:ea typeface="Open Sans Light" panose="020B0306030504020204" pitchFamily="34" charset="0"/>
                  <a:cs typeface="Open Sans Light" panose="020B0306030504020204" pitchFamily="34" charset="0"/>
                </a:rPr>
                <a:t>Committee Votes:</a:t>
              </a:r>
            </a:p>
            <a:p>
              <a:pPr lvl="1">
                <a:buFontTx/>
                <a:buChar char="-"/>
              </a:pPr>
              <a:r>
                <a:rPr lang="en-AU" sz="1000" dirty="0">
                  <a:latin typeface="Open Sans Light" panose="020B0306030504020204" pitchFamily="34" charset="0"/>
                  <a:ea typeface="Open Sans Light" panose="020B0306030504020204" pitchFamily="34" charset="0"/>
                  <a:cs typeface="Open Sans Light" panose="020B0306030504020204" pitchFamily="34" charset="0"/>
                </a:rPr>
                <a:t>Club President/Secretary/Treasurer Nominations: candidate names &amp; vote results</a:t>
              </a:r>
            </a:p>
            <a:p>
              <a:pPr lvl="1">
                <a:buFontTx/>
                <a:buChar char="-"/>
              </a:pPr>
              <a:r>
                <a:rPr lang="en-AU" sz="1000" dirty="0">
                  <a:latin typeface="Open Sans Light" panose="020B0306030504020204" pitchFamily="34" charset="0"/>
                  <a:ea typeface="Open Sans Light" panose="020B0306030504020204" pitchFamily="34" charset="0"/>
                  <a:cs typeface="Open Sans Light" panose="020B0306030504020204" pitchFamily="34" charset="0"/>
                </a:rPr>
                <a:t>Additional committee position nominations: candidate names, position &amp; vote results</a:t>
              </a:r>
            </a:p>
          </p:txBody>
        </p:sp>
        <p:sp>
          <p:nvSpPr>
            <p:cNvPr id="10" name="Line Callout 1 9"/>
            <p:cNvSpPr/>
            <p:nvPr/>
          </p:nvSpPr>
          <p:spPr>
            <a:xfrm>
              <a:off x="2903169" y="732733"/>
              <a:ext cx="2477714" cy="953259"/>
            </a:xfrm>
            <a:prstGeom prst="borderCallout1">
              <a:avLst>
                <a:gd name="adj1" fmla="val 50214"/>
                <a:gd name="adj2" fmla="val 426"/>
                <a:gd name="adj3" fmla="val 145551"/>
                <a:gd name="adj4" fmla="val -59935"/>
              </a:avLst>
            </a:prstGeom>
            <a:solidFill>
              <a:schemeClr val="bg1"/>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r>
                <a:rPr lang="en-AU" sz="1400" b="1" dirty="0">
                  <a:latin typeface="Open Sans Light" panose="020B0306030504020204" pitchFamily="34" charset="0"/>
                  <a:ea typeface="Open Sans Light" panose="020B0306030504020204" pitchFamily="34" charset="0"/>
                  <a:cs typeface="Open Sans Light" panose="020B0306030504020204" pitchFamily="34" charset="0"/>
                </a:rPr>
                <a:t>Eligible club member count</a:t>
              </a:r>
              <a:r>
                <a:rPr lang="en-AU" sz="1000" dirty="0">
                  <a:latin typeface="Open Sans Light" panose="020B0306030504020204" pitchFamily="34" charset="0"/>
                  <a:ea typeface="Open Sans Light" panose="020B0306030504020204" pitchFamily="34" charset="0"/>
                  <a:cs typeface="Open Sans Light" panose="020B0306030504020204" pitchFamily="34" charset="0"/>
                </a:rPr>
                <a:t>:</a:t>
              </a:r>
            </a:p>
            <a:p>
              <a:pPr lvl="1">
                <a:buFontTx/>
                <a:buChar char="-"/>
              </a:pPr>
              <a:r>
                <a:rPr lang="en-AU" sz="1000" dirty="0">
                  <a:latin typeface="Open Sans Light" panose="020B0306030504020204" pitchFamily="34" charset="0"/>
                  <a:ea typeface="Open Sans Light" panose="020B0306030504020204" pitchFamily="34" charset="0"/>
                  <a:cs typeface="Open Sans Light" panose="020B0306030504020204" pitchFamily="34" charset="0"/>
                </a:rPr>
                <a:t>Total count (portal) </a:t>
              </a:r>
            </a:p>
            <a:p>
              <a:pPr lvl="1">
                <a:buFontTx/>
                <a:buChar char="-"/>
              </a:pPr>
              <a:r>
                <a:rPr lang="en-AU" sz="1000" dirty="0">
                  <a:latin typeface="Open Sans Light" panose="020B0306030504020204" pitchFamily="34" charset="0"/>
                  <a:ea typeface="Open Sans Light" panose="020B0306030504020204" pitchFamily="34" charset="0"/>
                  <a:cs typeface="Open Sans Light" panose="020B0306030504020204" pitchFamily="34" charset="0"/>
                </a:rPr>
                <a:t>Attendance count</a:t>
              </a:r>
            </a:p>
            <a:p>
              <a:pPr lvl="1">
                <a:buFontTx/>
                <a:buChar char="-"/>
              </a:pPr>
              <a:r>
                <a:rPr lang="en-AU" sz="1000" dirty="0">
                  <a:latin typeface="Open Sans Light" panose="020B0306030504020204" pitchFamily="34" charset="0"/>
                  <a:ea typeface="Open Sans Light" panose="020B0306030504020204" pitchFamily="34" charset="0"/>
                  <a:cs typeface="Open Sans Light" panose="020B0306030504020204" pitchFamily="34" charset="0"/>
                </a:rPr>
                <a:t>Quorum present</a:t>
              </a:r>
            </a:p>
          </p:txBody>
        </p:sp>
        <p:sp>
          <p:nvSpPr>
            <p:cNvPr id="11" name="Line Callout 1 10"/>
            <p:cNvSpPr/>
            <p:nvPr/>
          </p:nvSpPr>
          <p:spPr>
            <a:xfrm>
              <a:off x="3149013" y="5348989"/>
              <a:ext cx="2575521" cy="526897"/>
            </a:xfrm>
            <a:prstGeom prst="borderCallout1">
              <a:avLst>
                <a:gd name="adj1" fmla="val -403"/>
                <a:gd name="adj2" fmla="val 52942"/>
                <a:gd name="adj3" fmla="val -452815"/>
                <a:gd name="adj4" fmla="val 41768"/>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r>
                <a:rPr lang="en-AU" sz="1400" b="1" dirty="0">
                  <a:latin typeface="Open Sans Light" panose="020B0306030504020204" pitchFamily="34" charset="0"/>
                  <a:ea typeface="Open Sans Light" panose="020B0306030504020204" pitchFamily="34" charset="0"/>
                  <a:cs typeface="Open Sans Light" panose="020B0306030504020204" pitchFamily="34" charset="0"/>
                </a:rPr>
                <a:t>Elected committee members:</a:t>
              </a:r>
            </a:p>
            <a:p>
              <a:pPr lvl="1">
                <a:buFontTx/>
                <a:buChar char="-"/>
              </a:pPr>
              <a:r>
                <a:rPr lang="en-AU" sz="1000" dirty="0">
                  <a:latin typeface="Open Sans Light" panose="020B0306030504020204" pitchFamily="34" charset="0"/>
                  <a:ea typeface="Open Sans Light" panose="020B0306030504020204" pitchFamily="34" charset="0"/>
                  <a:cs typeface="Open Sans Light" panose="020B0306030504020204" pitchFamily="34" charset="0"/>
                </a:rPr>
                <a:t>Contact details, WWCC, student ID</a:t>
              </a:r>
            </a:p>
          </p:txBody>
        </p:sp>
        <p:sp>
          <p:nvSpPr>
            <p:cNvPr id="12" name="Line Callout 1 11"/>
            <p:cNvSpPr/>
            <p:nvPr/>
          </p:nvSpPr>
          <p:spPr>
            <a:xfrm>
              <a:off x="6370493" y="986145"/>
              <a:ext cx="2477714" cy="513700"/>
            </a:xfrm>
            <a:prstGeom prst="borderCallout1">
              <a:avLst>
                <a:gd name="adj1" fmla="val 102131"/>
                <a:gd name="adj2" fmla="val 50017"/>
                <a:gd name="adj3" fmla="val 353221"/>
                <a:gd name="adj4" fmla="val 22333"/>
              </a:avLst>
            </a:prstGeom>
            <a:solidFill>
              <a:schemeClr val="bg1"/>
            </a:solid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r>
                <a:rPr lang="en-AU" sz="1400" b="1" dirty="0">
                  <a:latin typeface="Open Sans Light" panose="020B0306030504020204" pitchFamily="34" charset="0"/>
                  <a:ea typeface="Open Sans Light" panose="020B0306030504020204" pitchFamily="34" charset="0"/>
                  <a:cs typeface="Open Sans Light" panose="020B0306030504020204" pitchFamily="34" charset="0"/>
                </a:rPr>
                <a:t>Resolutions:</a:t>
              </a:r>
            </a:p>
            <a:p>
              <a:pPr lvl="1">
                <a:buFontTx/>
                <a:buChar char="-"/>
              </a:pPr>
              <a:r>
                <a:rPr lang="en-AU" sz="1000" dirty="0">
                  <a:latin typeface="Open Sans Light" panose="020B0306030504020204" pitchFamily="34" charset="0"/>
                  <a:ea typeface="Open Sans Light" panose="020B0306030504020204" pitchFamily="34" charset="0"/>
                  <a:cs typeface="Open Sans Light" panose="020B0306030504020204" pitchFamily="34" charset="0"/>
                </a:rPr>
                <a:t>Proposed by, votes for/against, result</a:t>
              </a:r>
            </a:p>
          </p:txBody>
        </p:sp>
        <p:sp>
          <p:nvSpPr>
            <p:cNvPr id="13" name="Line Callout 1 12"/>
            <p:cNvSpPr/>
            <p:nvPr/>
          </p:nvSpPr>
          <p:spPr>
            <a:xfrm>
              <a:off x="6222011" y="5376666"/>
              <a:ext cx="2477714" cy="513700"/>
            </a:xfrm>
            <a:prstGeom prst="borderCallout1">
              <a:avLst>
                <a:gd name="adj1" fmla="val 150"/>
                <a:gd name="adj2" fmla="val 49248"/>
                <a:gd name="adj3" fmla="val -286476"/>
                <a:gd name="adj4" fmla="val 35019"/>
              </a:avLst>
            </a:prstGeom>
            <a:noFill/>
            <a:ln w="9525"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rtlCol="0" anchor="ctr"/>
            <a:lstStyle/>
            <a:p>
              <a:r>
                <a:rPr lang="en-AU" sz="1400" b="1" dirty="0">
                  <a:latin typeface="Open Sans Light" panose="020B0306030504020204" pitchFamily="34" charset="0"/>
                  <a:ea typeface="Open Sans Light" panose="020B0306030504020204" pitchFamily="34" charset="0"/>
                  <a:cs typeface="Open Sans Light" panose="020B0306030504020204" pitchFamily="34" charset="0"/>
                </a:rPr>
                <a:t>Attendance:</a:t>
              </a:r>
            </a:p>
            <a:p>
              <a:pPr lvl="1"/>
              <a:r>
                <a:rPr lang="en-AU" sz="1000" dirty="0">
                  <a:latin typeface="Open Sans Light" panose="020B0306030504020204" pitchFamily="34" charset="0"/>
                  <a:ea typeface="Open Sans Light" panose="020B0306030504020204" pitchFamily="34" charset="0"/>
                  <a:cs typeface="Open Sans Light" panose="020B0306030504020204" pitchFamily="34" charset="0"/>
                </a:rPr>
                <a:t>- Name, Student ID, contact number</a:t>
              </a:r>
            </a:p>
          </p:txBody>
        </p:sp>
      </p:grpSp>
      <p:grpSp>
        <p:nvGrpSpPr>
          <p:cNvPr id="15" name="Group 14"/>
          <p:cNvGrpSpPr/>
          <p:nvPr/>
        </p:nvGrpSpPr>
        <p:grpSpPr>
          <a:xfrm>
            <a:off x="8018477" y="19851"/>
            <a:ext cx="1032070" cy="852986"/>
            <a:chOff x="3524596" y="4004877"/>
            <a:chExt cx="2086495" cy="1724447"/>
          </a:xfrm>
        </p:grpSpPr>
        <p:sp>
          <p:nvSpPr>
            <p:cNvPr id="16" name="Rectangle 15"/>
            <p:cNvSpPr/>
            <p:nvPr/>
          </p:nvSpPr>
          <p:spPr>
            <a:xfrm>
              <a:off x="3524596" y="4073236"/>
              <a:ext cx="2086495" cy="1587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7" name="Picture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71262" y="4004877"/>
              <a:ext cx="1993162" cy="1724447"/>
            </a:xfrm>
            <a:prstGeom prst="rect">
              <a:avLst/>
            </a:prstGeom>
          </p:spPr>
        </p:pic>
      </p:grpSp>
    </p:spTree>
    <p:extLst>
      <p:ext uri="{BB962C8B-B14F-4D97-AF65-F5344CB8AC3E}">
        <p14:creationId xmlns:p14="http://schemas.microsoft.com/office/powerpoint/2010/main" val="21559559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DD8733-607C-8C45-BE4C-49372882CA33}"/>
              </a:ext>
            </a:extLst>
          </p:cNvPr>
          <p:cNvSpPr>
            <a:spLocks noGrp="1"/>
          </p:cNvSpPr>
          <p:nvPr>
            <p:ph type="title"/>
          </p:nvPr>
        </p:nvSpPr>
        <p:spPr>
          <a:xfrm>
            <a:off x="421248" y="0"/>
            <a:ext cx="7886700" cy="881017"/>
          </a:xfrm>
        </p:spPr>
        <p:txBody>
          <a:bodyPr>
            <a:normAutofit/>
          </a:bodyPr>
          <a:lstStyle/>
          <a:p>
            <a:r>
              <a:rPr lang="en-AU" dirty="0">
                <a:latin typeface="Montserrat ExtraBold" panose="00000900000000000000" pitchFamily="2" charset="0"/>
              </a:rPr>
              <a:t>Club </a:t>
            </a:r>
            <a:r>
              <a:rPr lang="en-AU" dirty="0" smtClean="0">
                <a:latin typeface="Montserrat ExtraBold" panose="00000900000000000000" pitchFamily="2" charset="0"/>
              </a:rPr>
              <a:t>Funds</a:t>
            </a:r>
            <a:endParaRPr lang="en-US" dirty="0"/>
          </a:p>
        </p:txBody>
      </p:sp>
      <p:sp>
        <p:nvSpPr>
          <p:cNvPr id="12" name="TextBox 11"/>
          <p:cNvSpPr txBox="1"/>
          <p:nvPr/>
        </p:nvSpPr>
        <p:spPr>
          <a:xfrm>
            <a:off x="5172036" y="4579769"/>
            <a:ext cx="3722581" cy="1477328"/>
          </a:xfrm>
          <a:prstGeom prst="rect">
            <a:avLst/>
          </a:prstGeom>
          <a:noFill/>
        </p:spPr>
        <p:txBody>
          <a:bodyPr wrap="square" rtlCol="0">
            <a:spAutoFit/>
          </a:bodyPr>
          <a:lstStyle/>
          <a:p>
            <a:r>
              <a:rPr lang="en-AU" sz="1000" dirty="0" smtClean="0">
                <a:latin typeface="Open Sans Light" panose="020B0306030504020204" pitchFamily="34" charset="0"/>
                <a:ea typeface="Open Sans Light" panose="020B0306030504020204" pitchFamily="34" charset="0"/>
                <a:cs typeface="Open Sans Light" panose="020B0306030504020204" pitchFamily="34" charset="0"/>
              </a:rPr>
              <a:t>Allocated twice a year:</a:t>
            </a:r>
          </a:p>
          <a:p>
            <a:r>
              <a:rPr lang="en-AU" sz="1000" dirty="0" smtClean="0">
                <a:latin typeface="Open Sans Light" panose="020B0306030504020204" pitchFamily="34" charset="0"/>
                <a:ea typeface="Open Sans Light" panose="020B0306030504020204" pitchFamily="34" charset="0"/>
                <a:cs typeface="Open Sans Light" panose="020B0306030504020204" pitchFamily="34" charset="0"/>
              </a:rPr>
              <a:t>- Semester 1 at club (re-)registration deadline</a:t>
            </a:r>
          </a:p>
          <a:p>
            <a:r>
              <a:rPr lang="en-AU" sz="1000" dirty="0" smtClean="0">
                <a:latin typeface="Open Sans Light" panose="020B0306030504020204" pitchFamily="34" charset="0"/>
                <a:ea typeface="Open Sans Light" panose="020B0306030504020204" pitchFamily="34" charset="0"/>
                <a:cs typeface="Open Sans Light" panose="020B0306030504020204" pitchFamily="34" charset="0"/>
              </a:rPr>
              <a:t>- Semester 2 : </a:t>
            </a:r>
            <a:r>
              <a:rPr lang="en-AU" sz="1000" dirty="0">
                <a:latin typeface="Open Sans Light" panose="020B0306030504020204" pitchFamily="34" charset="0"/>
                <a:ea typeface="Open Sans Light" panose="020B0306030504020204" pitchFamily="34" charset="0"/>
                <a:cs typeface="Open Sans Light" panose="020B0306030504020204" pitchFamily="34" charset="0"/>
              </a:rPr>
              <a:t>Existing clubs can receive extra base funding if they move into a new club size category by the end of </a:t>
            </a:r>
            <a:r>
              <a:rPr lang="en-AU" sz="1000" dirty="0" smtClean="0">
                <a:latin typeface="Open Sans Light" panose="020B0306030504020204" pitchFamily="34" charset="0"/>
                <a:ea typeface="Open Sans Light" panose="020B0306030504020204" pitchFamily="34" charset="0"/>
                <a:cs typeface="Open Sans Light" panose="020B0306030504020204" pitchFamily="34" charset="0"/>
              </a:rPr>
              <a:t>sem. 2 </a:t>
            </a:r>
            <a:r>
              <a:rPr lang="en-AU" sz="1000" dirty="0">
                <a:latin typeface="Open Sans Light" panose="020B0306030504020204" pitchFamily="34" charset="0"/>
                <a:ea typeface="Open Sans Light" panose="020B0306030504020204" pitchFamily="34" charset="0"/>
                <a:cs typeface="Open Sans Light" panose="020B0306030504020204" pitchFamily="34" charset="0"/>
              </a:rPr>
              <a:t>registration period. New clubs registering for </a:t>
            </a:r>
            <a:r>
              <a:rPr lang="en-AU" sz="1000" dirty="0" smtClean="0">
                <a:latin typeface="Open Sans Light" panose="020B0306030504020204" pitchFamily="34" charset="0"/>
                <a:ea typeface="Open Sans Light" panose="020B0306030504020204" pitchFamily="34" charset="0"/>
                <a:cs typeface="Open Sans Light" panose="020B0306030504020204" pitchFamily="34" charset="0"/>
              </a:rPr>
              <a:t>sem. 2 </a:t>
            </a:r>
            <a:r>
              <a:rPr lang="en-AU" sz="1000" dirty="0">
                <a:latin typeface="Open Sans Light" panose="020B0306030504020204" pitchFamily="34" charset="0"/>
                <a:ea typeface="Open Sans Light" panose="020B0306030504020204" pitchFamily="34" charset="0"/>
                <a:cs typeface="Open Sans Light" panose="020B0306030504020204" pitchFamily="34" charset="0"/>
              </a:rPr>
              <a:t>will receive half the total amount of base funding depending on their membership numbers as of August </a:t>
            </a:r>
            <a:r>
              <a:rPr lang="en-AU" sz="1000" dirty="0" smtClean="0">
                <a:latin typeface="Open Sans Light" panose="020B0306030504020204" pitchFamily="34" charset="0"/>
                <a:ea typeface="Open Sans Light" panose="020B0306030504020204" pitchFamily="34" charset="0"/>
                <a:cs typeface="Open Sans Light" panose="020B0306030504020204" pitchFamily="34" charset="0"/>
              </a:rPr>
              <a:t>30</a:t>
            </a:r>
            <a:r>
              <a:rPr lang="en-AU" sz="1000" baseline="30000" dirty="0" smtClean="0">
                <a:latin typeface="Open Sans Light" panose="020B0306030504020204" pitchFamily="34" charset="0"/>
                <a:ea typeface="Open Sans Light" panose="020B0306030504020204" pitchFamily="34" charset="0"/>
                <a:cs typeface="Open Sans Light" panose="020B0306030504020204" pitchFamily="34" charset="0"/>
              </a:rPr>
              <a:t>th</a:t>
            </a:r>
            <a:r>
              <a:rPr lang="en-AU" sz="1000" dirty="0" smtClean="0">
                <a:latin typeface="Open Sans Light" panose="020B0306030504020204" pitchFamily="34" charset="0"/>
                <a:ea typeface="Open Sans Light" panose="020B0306030504020204" pitchFamily="34" charset="0"/>
                <a:cs typeface="Open Sans Light" panose="020B0306030504020204" pitchFamily="34" charset="0"/>
              </a:rPr>
              <a:t>.</a:t>
            </a:r>
            <a:endParaRPr lang="en-AU" sz="1000" dirty="0">
              <a:latin typeface="Open Sans Light" panose="020B0306030504020204" pitchFamily="34" charset="0"/>
              <a:ea typeface="Open Sans Light" panose="020B0306030504020204" pitchFamily="34" charset="0"/>
              <a:cs typeface="Open Sans Light" panose="020B0306030504020204" pitchFamily="34" charset="0"/>
            </a:endParaRPr>
          </a:p>
          <a:p>
            <a:pPr lvl="1"/>
            <a:endParaRPr lang="en-AU" sz="1000" dirty="0"/>
          </a:p>
          <a:p>
            <a:pPr lvl="1"/>
            <a:endParaRPr lang="en-AU" sz="1000"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3" name="TextBox 12"/>
          <p:cNvSpPr txBox="1"/>
          <p:nvPr/>
        </p:nvSpPr>
        <p:spPr>
          <a:xfrm>
            <a:off x="635922" y="916256"/>
            <a:ext cx="3640976" cy="307777"/>
          </a:xfrm>
          <a:prstGeom prst="rect">
            <a:avLst/>
          </a:prstGeom>
          <a:noFill/>
        </p:spPr>
        <p:txBody>
          <a:bodyPr wrap="square" rtlCol="0">
            <a:spAutoFit/>
          </a:bodyPr>
          <a:lstStyle/>
          <a:p>
            <a:pPr algn="just"/>
            <a:r>
              <a:rPr lang="en-AU" sz="1400" b="1" dirty="0" smtClean="0">
                <a:latin typeface="Montserrat ExtraBold" panose="00000900000000000000" pitchFamily="2" charset="0"/>
                <a:ea typeface="Open Sans Light" panose="020B0306030504020204" pitchFamily="34" charset="0"/>
                <a:cs typeface="Open Sans Light" panose="020B0306030504020204" pitchFamily="34" charset="0"/>
              </a:rPr>
              <a:t>Requesting Funds:</a:t>
            </a:r>
            <a:endParaRPr lang="en-AU" sz="1100" dirty="0">
              <a:latin typeface="Montserrat ExtraBold" panose="00000900000000000000" pitchFamily="2" charset="0"/>
              <a:ea typeface="Open Sans Light" panose="020B0306030504020204" pitchFamily="34" charset="0"/>
              <a:cs typeface="Open Sans Light" panose="020B0306030504020204" pitchFamily="34" charset="0"/>
            </a:endParaRPr>
          </a:p>
        </p:txBody>
      </p:sp>
      <p:graphicFrame>
        <p:nvGraphicFramePr>
          <p:cNvPr id="14" name="Table 13"/>
          <p:cNvGraphicFramePr>
            <a:graphicFrameLocks noGrp="1"/>
          </p:cNvGraphicFramePr>
          <p:nvPr>
            <p:extLst>
              <p:ext uri="{D42A27DB-BD31-4B8C-83A1-F6EECF244321}">
                <p14:modId xmlns:p14="http://schemas.microsoft.com/office/powerpoint/2010/main" val="606598236"/>
              </p:ext>
            </p:extLst>
          </p:nvPr>
        </p:nvGraphicFramePr>
        <p:xfrm>
          <a:off x="5614886" y="2749221"/>
          <a:ext cx="2402739" cy="1668380"/>
        </p:xfrm>
        <a:graphic>
          <a:graphicData uri="http://schemas.openxmlformats.org/drawingml/2006/table">
            <a:tbl>
              <a:tblPr>
                <a:tableStyleId>{69CF1AB2-1976-4502-BF36-3FF5EA218861}</a:tableStyleId>
              </a:tblPr>
              <a:tblGrid>
                <a:gridCol w="800913">
                  <a:extLst>
                    <a:ext uri="{9D8B030D-6E8A-4147-A177-3AD203B41FA5}">
                      <a16:colId xmlns:a16="http://schemas.microsoft.com/office/drawing/2014/main" val="2239102507"/>
                    </a:ext>
                  </a:extLst>
                </a:gridCol>
                <a:gridCol w="800913">
                  <a:extLst>
                    <a:ext uri="{9D8B030D-6E8A-4147-A177-3AD203B41FA5}">
                      <a16:colId xmlns:a16="http://schemas.microsoft.com/office/drawing/2014/main" val="2941036043"/>
                    </a:ext>
                  </a:extLst>
                </a:gridCol>
                <a:gridCol w="800913">
                  <a:extLst>
                    <a:ext uri="{9D8B030D-6E8A-4147-A177-3AD203B41FA5}">
                      <a16:colId xmlns:a16="http://schemas.microsoft.com/office/drawing/2014/main" val="1536675769"/>
                    </a:ext>
                  </a:extLst>
                </a:gridCol>
              </a:tblGrid>
              <a:tr h="325572">
                <a:tc>
                  <a:txBody>
                    <a:bodyPr/>
                    <a:lstStyle/>
                    <a:p>
                      <a:pPr algn="ctr"/>
                      <a:r>
                        <a:rPr lang="en-AU" sz="1000" dirty="0">
                          <a:effectLst/>
                        </a:rPr>
                        <a:t>Club Size</a:t>
                      </a:r>
                      <a:endParaRPr lang="en-AU" sz="1000" dirty="0">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9525" anchor="ctr"/>
                </a:tc>
                <a:tc>
                  <a:txBody>
                    <a:bodyPr/>
                    <a:lstStyle/>
                    <a:p>
                      <a:pPr algn="ctr"/>
                      <a:r>
                        <a:rPr lang="en-AU" sz="1000" dirty="0">
                          <a:effectLst/>
                        </a:rPr>
                        <a:t>Non-sport clubs</a:t>
                      </a:r>
                      <a:endParaRPr lang="en-AU" sz="1000" dirty="0">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9525" anchor="ctr"/>
                </a:tc>
                <a:tc>
                  <a:txBody>
                    <a:bodyPr/>
                    <a:lstStyle/>
                    <a:p>
                      <a:pPr algn="ctr"/>
                      <a:r>
                        <a:rPr lang="en-AU" sz="1000" dirty="0">
                          <a:effectLst/>
                        </a:rPr>
                        <a:t>Sport clubs</a:t>
                      </a:r>
                      <a:endParaRPr lang="en-AU" sz="1000" dirty="0">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9525" anchor="ctr"/>
                </a:tc>
                <a:extLst>
                  <a:ext uri="{0D108BD9-81ED-4DB2-BD59-A6C34878D82A}">
                    <a16:rowId xmlns:a16="http://schemas.microsoft.com/office/drawing/2014/main" val="1534653507"/>
                  </a:ext>
                </a:extLst>
              </a:tr>
              <a:tr h="478783">
                <a:tc>
                  <a:txBody>
                    <a:bodyPr/>
                    <a:lstStyle/>
                    <a:p>
                      <a:pPr algn="ctr"/>
                      <a:r>
                        <a:rPr lang="en-AU" sz="1000" dirty="0">
                          <a:effectLst/>
                        </a:rPr>
                        <a:t>Small (10 - 49 members)</a:t>
                      </a:r>
                      <a:endParaRPr lang="en-AU" sz="1000" dirty="0">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9525" anchor="ctr"/>
                </a:tc>
                <a:tc>
                  <a:txBody>
                    <a:bodyPr/>
                    <a:lstStyle/>
                    <a:p>
                      <a:pPr algn="ctr"/>
                      <a:r>
                        <a:rPr lang="en-AU" sz="1000" dirty="0">
                          <a:effectLst/>
                        </a:rPr>
                        <a:t>$400</a:t>
                      </a:r>
                      <a:endParaRPr lang="en-AU" sz="1000" dirty="0">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9525" anchor="ctr"/>
                </a:tc>
                <a:tc>
                  <a:txBody>
                    <a:bodyPr/>
                    <a:lstStyle/>
                    <a:p>
                      <a:pPr algn="ctr"/>
                      <a:r>
                        <a:rPr lang="en-AU" sz="1000" dirty="0">
                          <a:effectLst/>
                        </a:rPr>
                        <a:t>$1500</a:t>
                      </a:r>
                      <a:endParaRPr lang="en-AU" sz="1000" dirty="0">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9525" anchor="ctr"/>
                </a:tc>
                <a:extLst>
                  <a:ext uri="{0D108BD9-81ED-4DB2-BD59-A6C34878D82A}">
                    <a16:rowId xmlns:a16="http://schemas.microsoft.com/office/drawing/2014/main" val="1351753381"/>
                  </a:ext>
                </a:extLst>
              </a:tr>
              <a:tr h="478783">
                <a:tc>
                  <a:txBody>
                    <a:bodyPr/>
                    <a:lstStyle/>
                    <a:p>
                      <a:pPr algn="ctr"/>
                      <a:r>
                        <a:rPr lang="en-AU" sz="1000" dirty="0">
                          <a:effectLst/>
                        </a:rPr>
                        <a:t>Medium (50 - 99 members)</a:t>
                      </a:r>
                      <a:endParaRPr lang="en-AU" sz="1000" dirty="0">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9525" anchor="ctr"/>
                </a:tc>
                <a:tc>
                  <a:txBody>
                    <a:bodyPr/>
                    <a:lstStyle/>
                    <a:p>
                      <a:pPr algn="ctr"/>
                      <a:r>
                        <a:rPr lang="en-AU" sz="1000" dirty="0">
                          <a:effectLst/>
                        </a:rPr>
                        <a:t>$600</a:t>
                      </a:r>
                      <a:endParaRPr lang="en-AU" sz="1000" dirty="0">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9525" anchor="ctr"/>
                </a:tc>
                <a:tc>
                  <a:txBody>
                    <a:bodyPr/>
                    <a:lstStyle/>
                    <a:p>
                      <a:pPr algn="ctr"/>
                      <a:r>
                        <a:rPr lang="en-AU" sz="1000" dirty="0">
                          <a:effectLst/>
                        </a:rPr>
                        <a:t>$3000</a:t>
                      </a:r>
                      <a:endParaRPr lang="en-AU" sz="1000" dirty="0">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9525" anchor="ctr"/>
                </a:tc>
                <a:extLst>
                  <a:ext uri="{0D108BD9-81ED-4DB2-BD59-A6C34878D82A}">
                    <a16:rowId xmlns:a16="http://schemas.microsoft.com/office/drawing/2014/main" val="1433266888"/>
                  </a:ext>
                </a:extLst>
              </a:tr>
              <a:tr h="385242">
                <a:tc>
                  <a:txBody>
                    <a:bodyPr/>
                    <a:lstStyle/>
                    <a:p>
                      <a:pPr algn="ctr"/>
                      <a:r>
                        <a:rPr lang="en-AU" sz="1000" dirty="0">
                          <a:effectLst/>
                        </a:rPr>
                        <a:t>Large (100+ members)</a:t>
                      </a:r>
                      <a:endParaRPr lang="en-AU" sz="1000" dirty="0">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9525" anchor="ctr"/>
                </a:tc>
                <a:tc>
                  <a:txBody>
                    <a:bodyPr/>
                    <a:lstStyle/>
                    <a:p>
                      <a:pPr algn="ctr"/>
                      <a:r>
                        <a:rPr lang="en-AU" sz="1000" dirty="0">
                          <a:effectLst/>
                        </a:rPr>
                        <a:t>$800</a:t>
                      </a:r>
                      <a:endParaRPr lang="en-AU" sz="1000" dirty="0">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9525" anchor="ctr"/>
                </a:tc>
                <a:tc>
                  <a:txBody>
                    <a:bodyPr/>
                    <a:lstStyle/>
                    <a:p>
                      <a:pPr algn="ctr"/>
                      <a:r>
                        <a:rPr lang="en-AU" sz="1000" dirty="0">
                          <a:effectLst/>
                        </a:rPr>
                        <a:t>$6000</a:t>
                      </a:r>
                      <a:endParaRPr lang="en-AU" sz="1000" dirty="0">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9525" anchor="ctr"/>
                </a:tc>
                <a:extLst>
                  <a:ext uri="{0D108BD9-81ED-4DB2-BD59-A6C34878D82A}">
                    <a16:rowId xmlns:a16="http://schemas.microsoft.com/office/drawing/2014/main" val="1396960668"/>
                  </a:ext>
                </a:extLst>
              </a:tr>
            </a:tbl>
          </a:graphicData>
        </a:graphic>
      </p:graphicFrame>
      <p:graphicFrame>
        <p:nvGraphicFramePr>
          <p:cNvPr id="15" name="Diagram 14"/>
          <p:cNvGraphicFramePr/>
          <p:nvPr>
            <p:extLst>
              <p:ext uri="{D42A27DB-BD31-4B8C-83A1-F6EECF244321}">
                <p14:modId xmlns:p14="http://schemas.microsoft.com/office/powerpoint/2010/main" val="1004809083"/>
              </p:ext>
            </p:extLst>
          </p:nvPr>
        </p:nvGraphicFramePr>
        <p:xfrm>
          <a:off x="319720" y="1354975"/>
          <a:ext cx="4551538" cy="53700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TextBox 15"/>
          <p:cNvSpPr txBox="1"/>
          <p:nvPr/>
        </p:nvSpPr>
        <p:spPr>
          <a:xfrm>
            <a:off x="5172037" y="2329416"/>
            <a:ext cx="2754887" cy="307777"/>
          </a:xfrm>
          <a:prstGeom prst="rect">
            <a:avLst/>
          </a:prstGeom>
          <a:noFill/>
        </p:spPr>
        <p:txBody>
          <a:bodyPr wrap="square" rtlCol="0">
            <a:spAutoFit/>
          </a:bodyPr>
          <a:lstStyle/>
          <a:p>
            <a:pPr algn="just"/>
            <a:r>
              <a:rPr lang="en-AU" sz="1400" b="1" dirty="0" smtClean="0">
                <a:latin typeface="Montserrat ExtraBold" panose="00000900000000000000" pitchFamily="2" charset="0"/>
                <a:ea typeface="Open Sans Light" panose="020B0306030504020204" pitchFamily="34" charset="0"/>
                <a:cs typeface="Open Sans Light" panose="020B0306030504020204" pitchFamily="34" charset="0"/>
              </a:rPr>
              <a:t>Base Funding:</a:t>
            </a:r>
            <a:endParaRPr lang="en-AU" sz="1100" dirty="0">
              <a:latin typeface="Montserrat ExtraBold" panose="00000900000000000000" pitchFamily="2" charset="0"/>
              <a:ea typeface="Open Sans Light" panose="020B0306030504020204" pitchFamily="34" charset="0"/>
              <a:cs typeface="Open Sans Light" panose="020B0306030504020204" pitchFamily="34" charset="0"/>
            </a:endParaRPr>
          </a:p>
        </p:txBody>
      </p:sp>
      <p:sp>
        <p:nvSpPr>
          <p:cNvPr id="17" name="TextBox 16"/>
          <p:cNvSpPr txBox="1"/>
          <p:nvPr/>
        </p:nvSpPr>
        <p:spPr>
          <a:xfrm>
            <a:off x="5172038" y="6164660"/>
            <a:ext cx="2449847" cy="553998"/>
          </a:xfrm>
          <a:prstGeom prst="rect">
            <a:avLst/>
          </a:prstGeom>
          <a:noFill/>
        </p:spPr>
        <p:txBody>
          <a:bodyPr wrap="square" rtlCol="0">
            <a:spAutoFit/>
          </a:bodyPr>
          <a:lstStyle/>
          <a:p>
            <a:pPr marL="285750" indent="-285750">
              <a:buFont typeface="Arial" panose="020B0604020202020204" pitchFamily="34" charset="0"/>
              <a:buChar char="•"/>
            </a:pPr>
            <a:r>
              <a:rPr lang="en-AU" sz="1000" dirty="0" smtClean="0">
                <a:latin typeface="Open Sans Light" panose="020B0306030504020204" pitchFamily="34" charset="0"/>
                <a:ea typeface="Open Sans Light" panose="020B0306030504020204" pitchFamily="34" charset="0"/>
                <a:cs typeface="Open Sans Light" panose="020B0306030504020204" pitchFamily="34" charset="0"/>
              </a:rPr>
              <a:t>Grants</a:t>
            </a:r>
          </a:p>
          <a:p>
            <a:pPr marL="285750" indent="-285750">
              <a:buFont typeface="Arial" panose="020B0604020202020204" pitchFamily="34" charset="0"/>
              <a:buChar char="•"/>
            </a:pPr>
            <a:r>
              <a:rPr lang="en-AU" sz="1000" dirty="0" smtClean="0">
                <a:latin typeface="Open Sans Light" panose="020B0306030504020204" pitchFamily="34" charset="0"/>
                <a:ea typeface="Open Sans Light" panose="020B0306030504020204" pitchFamily="34" charset="0"/>
                <a:cs typeface="Open Sans Light" panose="020B0306030504020204" pitchFamily="34" charset="0"/>
              </a:rPr>
              <a:t>Sponsorships</a:t>
            </a:r>
          </a:p>
          <a:p>
            <a:pPr marL="285750" indent="-285750">
              <a:buFont typeface="Arial" panose="020B0604020202020204" pitchFamily="34" charset="0"/>
              <a:buChar char="•"/>
            </a:pPr>
            <a:r>
              <a:rPr lang="en-AU" sz="1000" dirty="0" smtClean="0">
                <a:latin typeface="Open Sans Light" panose="020B0306030504020204" pitchFamily="34" charset="0"/>
                <a:ea typeface="Open Sans Light" panose="020B0306030504020204" pitchFamily="34" charset="0"/>
                <a:cs typeface="Open Sans Light" panose="020B0306030504020204" pitchFamily="34" charset="0"/>
              </a:rPr>
              <a:t>Fundraising</a:t>
            </a:r>
          </a:p>
        </p:txBody>
      </p:sp>
      <p:sp>
        <p:nvSpPr>
          <p:cNvPr id="18" name="TextBox 17"/>
          <p:cNvSpPr txBox="1"/>
          <p:nvPr/>
        </p:nvSpPr>
        <p:spPr>
          <a:xfrm>
            <a:off x="5172038" y="5836297"/>
            <a:ext cx="2845588" cy="307777"/>
          </a:xfrm>
          <a:prstGeom prst="rect">
            <a:avLst/>
          </a:prstGeom>
          <a:noFill/>
        </p:spPr>
        <p:txBody>
          <a:bodyPr wrap="square" rtlCol="0">
            <a:spAutoFit/>
          </a:bodyPr>
          <a:lstStyle/>
          <a:p>
            <a:pPr algn="just"/>
            <a:r>
              <a:rPr lang="en-AU" sz="1400" b="1" dirty="0" smtClean="0">
                <a:latin typeface="Montserrat ExtraBold" panose="00000900000000000000" pitchFamily="2" charset="0"/>
                <a:ea typeface="Open Sans Light" panose="020B0306030504020204" pitchFamily="34" charset="0"/>
                <a:cs typeface="Open Sans Light" panose="020B0306030504020204" pitchFamily="34" charset="0"/>
              </a:rPr>
              <a:t>Other income avenues:</a:t>
            </a:r>
            <a:endParaRPr lang="en-AU" sz="1100" dirty="0">
              <a:latin typeface="Montserrat ExtraBold" panose="00000900000000000000" pitchFamily="2" charset="0"/>
              <a:ea typeface="Open Sans Light" panose="020B0306030504020204" pitchFamily="34" charset="0"/>
              <a:cs typeface="Open Sans Light" panose="020B0306030504020204" pitchFamily="34" charset="0"/>
            </a:endParaRPr>
          </a:p>
        </p:txBody>
      </p:sp>
      <p:sp>
        <p:nvSpPr>
          <p:cNvPr id="19" name="TextBox 18"/>
          <p:cNvSpPr txBox="1"/>
          <p:nvPr/>
        </p:nvSpPr>
        <p:spPr>
          <a:xfrm>
            <a:off x="5172038" y="890213"/>
            <a:ext cx="2574658" cy="307777"/>
          </a:xfrm>
          <a:prstGeom prst="rect">
            <a:avLst/>
          </a:prstGeom>
          <a:noFill/>
        </p:spPr>
        <p:txBody>
          <a:bodyPr wrap="square" rtlCol="0">
            <a:spAutoFit/>
          </a:bodyPr>
          <a:lstStyle/>
          <a:p>
            <a:pPr algn="just"/>
            <a:r>
              <a:rPr lang="en-AU" sz="1400" b="1" dirty="0" smtClean="0">
                <a:latin typeface="Montserrat ExtraBold" panose="00000900000000000000" pitchFamily="2" charset="0"/>
                <a:ea typeface="Open Sans Light" panose="020B0306030504020204" pitchFamily="34" charset="0"/>
                <a:cs typeface="Open Sans Light" panose="020B0306030504020204" pitchFamily="34" charset="0"/>
              </a:rPr>
              <a:t>Relevant Portal Tools:</a:t>
            </a:r>
            <a:endParaRPr lang="en-AU" sz="1100" dirty="0">
              <a:latin typeface="Montserrat ExtraBold" panose="00000900000000000000" pitchFamily="2" charset="0"/>
              <a:ea typeface="Open Sans Light" panose="020B0306030504020204" pitchFamily="34" charset="0"/>
              <a:cs typeface="Open Sans Light" panose="020B0306030504020204" pitchFamily="34" charset="0"/>
            </a:endParaRPr>
          </a:p>
        </p:txBody>
      </p:sp>
      <p:sp>
        <p:nvSpPr>
          <p:cNvPr id="20" name="TextBox 19"/>
          <p:cNvSpPr txBox="1"/>
          <p:nvPr/>
        </p:nvSpPr>
        <p:spPr>
          <a:xfrm>
            <a:off x="5172037" y="1226776"/>
            <a:ext cx="3722580" cy="1015663"/>
          </a:xfrm>
          <a:prstGeom prst="rect">
            <a:avLst/>
          </a:prstGeom>
          <a:noFill/>
        </p:spPr>
        <p:txBody>
          <a:bodyPr wrap="square" rtlCol="0">
            <a:spAutoFit/>
          </a:bodyPr>
          <a:lstStyle/>
          <a:p>
            <a:pPr marL="285750" indent="-285750">
              <a:buFont typeface="Arial" panose="020B0604020202020204" pitchFamily="34" charset="0"/>
              <a:buChar char="•"/>
            </a:pPr>
            <a:r>
              <a:rPr lang="en-AU" sz="1000" dirty="0" smtClean="0">
                <a:latin typeface="Open Sans Light" panose="020B0306030504020204" pitchFamily="34" charset="0"/>
                <a:ea typeface="Open Sans Light" panose="020B0306030504020204" pitchFamily="34" charset="0"/>
                <a:cs typeface="Open Sans Light" panose="020B0306030504020204" pitchFamily="34" charset="0"/>
              </a:rPr>
              <a:t>Forms – </a:t>
            </a:r>
            <a:r>
              <a:rPr lang="en-AU" sz="1000" i="1" dirty="0" smtClean="0">
                <a:latin typeface="Open Sans Light" panose="020B0306030504020204" pitchFamily="34" charset="0"/>
                <a:ea typeface="Open Sans Light" panose="020B0306030504020204" pitchFamily="34" charset="0"/>
                <a:cs typeface="Open Sans Light" panose="020B0306030504020204" pitchFamily="34" charset="0"/>
              </a:rPr>
              <a:t>fund request, grant, sponsorship</a:t>
            </a:r>
            <a:r>
              <a:rPr lang="en-AU" sz="1000" dirty="0" smtClean="0">
                <a:latin typeface="Open Sans Light" panose="020B0306030504020204" pitchFamily="34" charset="0"/>
                <a:ea typeface="Open Sans Light" panose="020B0306030504020204" pitchFamily="34" charset="0"/>
                <a:cs typeface="Open Sans Light" panose="020B0306030504020204" pitchFamily="34" charset="0"/>
              </a:rPr>
              <a:t>	</a:t>
            </a:r>
          </a:p>
          <a:p>
            <a:pPr marL="285750" indent="-285750">
              <a:buFont typeface="Arial" panose="020B0604020202020204" pitchFamily="34" charset="0"/>
              <a:buChar char="•"/>
            </a:pPr>
            <a:r>
              <a:rPr lang="en-AU" sz="1000" dirty="0" smtClean="0">
                <a:latin typeface="Open Sans Light" panose="020B0306030504020204" pitchFamily="34" charset="0"/>
                <a:ea typeface="Open Sans Light" panose="020B0306030504020204" pitchFamily="34" charset="0"/>
                <a:cs typeface="Open Sans Light" panose="020B0306030504020204" pitchFamily="34" charset="0"/>
              </a:rPr>
              <a:t>Files Section – </a:t>
            </a:r>
            <a:r>
              <a:rPr lang="en-AU" sz="1000" i="1" dirty="0" smtClean="0">
                <a:latin typeface="Open Sans Light" panose="020B0306030504020204" pitchFamily="34" charset="0"/>
                <a:ea typeface="Open Sans Light" panose="020B0306030504020204" pitchFamily="34" charset="0"/>
                <a:cs typeface="Open Sans Light" panose="020B0306030504020204" pitchFamily="34" charset="0"/>
              </a:rPr>
              <a:t>upload &amp; store financial documents</a:t>
            </a:r>
          </a:p>
          <a:p>
            <a:pPr marL="285750" indent="-285750">
              <a:buFont typeface="Arial" panose="020B0604020202020204" pitchFamily="34" charset="0"/>
              <a:buChar char="•"/>
            </a:pPr>
            <a:r>
              <a:rPr lang="en-AU" sz="1000" dirty="0" smtClean="0">
                <a:latin typeface="Open Sans Light" panose="020B0306030504020204" pitchFamily="34" charset="0"/>
                <a:ea typeface="Open Sans Light" panose="020B0306030504020204" pitchFamily="34" charset="0"/>
                <a:cs typeface="Open Sans Light" panose="020B0306030504020204" pitchFamily="34" charset="0"/>
              </a:rPr>
              <a:t>Product / Store –</a:t>
            </a:r>
            <a:r>
              <a:rPr lang="en-AU" sz="1000" i="1" dirty="0" smtClean="0">
                <a:latin typeface="Open Sans Light" panose="020B0306030504020204" pitchFamily="34" charset="0"/>
                <a:ea typeface="Open Sans Light" panose="020B0306030504020204" pitchFamily="34" charset="0"/>
                <a:cs typeface="Open Sans Light" panose="020B0306030504020204" pitchFamily="34" charset="0"/>
              </a:rPr>
              <a:t> create &amp; sell tickets, merchandise, memberships</a:t>
            </a:r>
          </a:p>
          <a:p>
            <a:pPr marL="285750" indent="-285750">
              <a:buFont typeface="Arial" panose="020B0604020202020204" pitchFamily="34" charset="0"/>
              <a:buChar char="•"/>
            </a:pPr>
            <a:r>
              <a:rPr lang="en-AU" sz="1000" dirty="0" smtClean="0">
                <a:latin typeface="Open Sans Light" panose="020B0306030504020204" pitchFamily="34" charset="0"/>
                <a:ea typeface="Open Sans Light" panose="020B0306030504020204" pitchFamily="34" charset="0"/>
                <a:cs typeface="Open Sans Light" panose="020B0306030504020204" pitchFamily="34" charset="0"/>
              </a:rPr>
              <a:t>Reports </a:t>
            </a:r>
            <a:r>
              <a:rPr lang="en-AU" sz="1000" i="1" dirty="0" smtClean="0">
                <a:latin typeface="Open Sans Light" panose="020B0306030504020204" pitchFamily="34" charset="0"/>
                <a:ea typeface="Open Sans Light" panose="020B0306030504020204" pitchFamily="34" charset="0"/>
                <a:cs typeface="Open Sans Light" panose="020B0306030504020204" pitchFamily="34" charset="0"/>
              </a:rPr>
              <a:t>– product &amp; membership reports (total revenue, total orders, breakdown of user type…)</a:t>
            </a:r>
          </a:p>
        </p:txBody>
      </p:sp>
      <p:grpSp>
        <p:nvGrpSpPr>
          <p:cNvPr id="22" name="Group 21"/>
          <p:cNvGrpSpPr/>
          <p:nvPr/>
        </p:nvGrpSpPr>
        <p:grpSpPr>
          <a:xfrm>
            <a:off x="8018477" y="19851"/>
            <a:ext cx="1032070" cy="852986"/>
            <a:chOff x="3524596" y="4004877"/>
            <a:chExt cx="2086495" cy="1724447"/>
          </a:xfrm>
        </p:grpSpPr>
        <p:sp>
          <p:nvSpPr>
            <p:cNvPr id="23" name="Rectangle 22"/>
            <p:cNvSpPr/>
            <p:nvPr/>
          </p:nvSpPr>
          <p:spPr>
            <a:xfrm>
              <a:off x="3524596" y="4073236"/>
              <a:ext cx="2086495" cy="1587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4"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71262" y="4004877"/>
              <a:ext cx="1993162" cy="1724447"/>
            </a:xfrm>
            <a:prstGeom prst="rect">
              <a:avLst/>
            </a:prstGeom>
          </p:spPr>
        </p:pic>
      </p:grpSp>
    </p:spTree>
    <p:extLst>
      <p:ext uri="{BB962C8B-B14F-4D97-AF65-F5344CB8AC3E}">
        <p14:creationId xmlns:p14="http://schemas.microsoft.com/office/powerpoint/2010/main" val="244352469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36C96-46FF-914C-8E6B-6A7032DFFD93}"/>
              </a:ext>
            </a:extLst>
          </p:cNvPr>
          <p:cNvSpPr>
            <a:spLocks noGrp="1"/>
          </p:cNvSpPr>
          <p:nvPr>
            <p:ph type="title"/>
          </p:nvPr>
        </p:nvSpPr>
        <p:spPr>
          <a:xfrm>
            <a:off x="421248" y="0"/>
            <a:ext cx="8423494" cy="876522"/>
          </a:xfrm>
        </p:spPr>
        <p:txBody>
          <a:bodyPr anchor="ctr">
            <a:normAutofit/>
          </a:bodyPr>
          <a:lstStyle/>
          <a:p>
            <a:r>
              <a:rPr lang="en-AU" dirty="0">
                <a:latin typeface="Montserrat ExtraBold" panose="00000900000000000000" pitchFamily="2" charset="0"/>
              </a:rPr>
              <a:t>Tax </a:t>
            </a:r>
            <a:r>
              <a:rPr lang="en-AU" dirty="0" smtClean="0">
                <a:latin typeface="Montserrat ExtraBold" panose="00000900000000000000" pitchFamily="2" charset="0"/>
              </a:rPr>
              <a:t>Invoice</a:t>
            </a:r>
            <a:endParaRPr lang="en-US" dirty="0"/>
          </a:p>
        </p:txBody>
      </p:sp>
      <p:grpSp>
        <p:nvGrpSpPr>
          <p:cNvPr id="21" name="Group 20"/>
          <p:cNvGrpSpPr/>
          <p:nvPr/>
        </p:nvGrpSpPr>
        <p:grpSpPr>
          <a:xfrm>
            <a:off x="4283609" y="934940"/>
            <a:ext cx="4332359" cy="5715524"/>
            <a:chOff x="6572220" y="391589"/>
            <a:chExt cx="4332359" cy="5715524"/>
          </a:xfrm>
        </p:grpSpPr>
        <p:pic>
          <p:nvPicPr>
            <p:cNvPr id="22" name="Picture 2" descr="income-tax-receipt-template-2.gif (566Ã8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609" y="391589"/>
              <a:ext cx="3959591" cy="5715524"/>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8749567" y="474884"/>
              <a:ext cx="263214" cy="27699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AU" sz="1200" dirty="0" smtClean="0">
                  <a:solidFill>
                    <a:srgbClr val="FF0000"/>
                  </a:solidFill>
                </a:rPr>
                <a:t>1</a:t>
              </a:r>
              <a:endParaRPr lang="en-AU" sz="1200" dirty="0">
                <a:solidFill>
                  <a:srgbClr val="FF0000"/>
                </a:solidFill>
              </a:endParaRPr>
            </a:p>
          </p:txBody>
        </p:sp>
        <p:sp>
          <p:nvSpPr>
            <p:cNvPr id="24" name="TextBox 23"/>
            <p:cNvSpPr txBox="1"/>
            <p:nvPr/>
          </p:nvSpPr>
          <p:spPr>
            <a:xfrm>
              <a:off x="6572220" y="391589"/>
              <a:ext cx="263214" cy="27699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AU" sz="1200" dirty="0">
                  <a:solidFill>
                    <a:srgbClr val="FF0000"/>
                  </a:solidFill>
                </a:rPr>
                <a:t>2</a:t>
              </a:r>
            </a:p>
          </p:txBody>
        </p:sp>
        <p:sp>
          <p:nvSpPr>
            <p:cNvPr id="25" name="TextBox 24"/>
            <p:cNvSpPr txBox="1"/>
            <p:nvPr/>
          </p:nvSpPr>
          <p:spPr>
            <a:xfrm>
              <a:off x="8068086" y="609183"/>
              <a:ext cx="263214" cy="27699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AU" sz="1200" dirty="0" smtClean="0">
                  <a:solidFill>
                    <a:srgbClr val="FF0000"/>
                  </a:solidFill>
                </a:rPr>
                <a:t>3</a:t>
              </a:r>
              <a:endParaRPr lang="en-AU" sz="1200" dirty="0">
                <a:solidFill>
                  <a:srgbClr val="FF0000"/>
                </a:solidFill>
              </a:endParaRPr>
            </a:p>
          </p:txBody>
        </p:sp>
        <p:sp>
          <p:nvSpPr>
            <p:cNvPr id="26" name="TextBox 25"/>
            <p:cNvSpPr txBox="1"/>
            <p:nvPr/>
          </p:nvSpPr>
          <p:spPr>
            <a:xfrm>
              <a:off x="6572220" y="886182"/>
              <a:ext cx="263214" cy="27699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AU" sz="1200" dirty="0" smtClean="0">
                  <a:solidFill>
                    <a:srgbClr val="FF0000"/>
                  </a:solidFill>
                </a:rPr>
                <a:t>4</a:t>
              </a:r>
              <a:endParaRPr lang="en-AU" sz="1200" dirty="0">
                <a:solidFill>
                  <a:srgbClr val="FF0000"/>
                </a:solidFill>
              </a:endParaRPr>
            </a:p>
          </p:txBody>
        </p:sp>
        <p:sp>
          <p:nvSpPr>
            <p:cNvPr id="27" name="TextBox 26"/>
            <p:cNvSpPr txBox="1"/>
            <p:nvPr/>
          </p:nvSpPr>
          <p:spPr>
            <a:xfrm>
              <a:off x="10428476" y="886182"/>
              <a:ext cx="239561" cy="461665"/>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AU" sz="1200" dirty="0" smtClean="0">
                  <a:solidFill>
                    <a:srgbClr val="FF0000"/>
                  </a:solidFill>
                </a:rPr>
                <a:t>5</a:t>
              </a:r>
            </a:p>
            <a:p>
              <a:r>
                <a:rPr lang="en-AU" sz="1200" dirty="0">
                  <a:solidFill>
                    <a:srgbClr val="FF0000"/>
                  </a:solidFill>
                </a:rPr>
                <a:t>6</a:t>
              </a:r>
            </a:p>
          </p:txBody>
        </p:sp>
        <p:sp>
          <p:nvSpPr>
            <p:cNvPr id="28" name="TextBox 27"/>
            <p:cNvSpPr txBox="1"/>
            <p:nvPr/>
          </p:nvSpPr>
          <p:spPr>
            <a:xfrm>
              <a:off x="6700219" y="1414614"/>
              <a:ext cx="263214" cy="27699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AU" sz="1200" dirty="0" smtClean="0">
                  <a:solidFill>
                    <a:srgbClr val="FF0000"/>
                  </a:solidFill>
                </a:rPr>
                <a:t>7</a:t>
              </a:r>
              <a:endParaRPr lang="en-AU" sz="1200" dirty="0">
                <a:solidFill>
                  <a:srgbClr val="FF0000"/>
                </a:solidFill>
              </a:endParaRPr>
            </a:p>
          </p:txBody>
        </p:sp>
        <p:sp>
          <p:nvSpPr>
            <p:cNvPr id="29" name="TextBox 28"/>
            <p:cNvSpPr txBox="1"/>
            <p:nvPr/>
          </p:nvSpPr>
          <p:spPr>
            <a:xfrm>
              <a:off x="6700219" y="3404341"/>
              <a:ext cx="263214" cy="27699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AU" sz="1200" dirty="0" smtClean="0">
                  <a:solidFill>
                    <a:srgbClr val="FF0000"/>
                  </a:solidFill>
                </a:rPr>
                <a:t>8</a:t>
              </a:r>
              <a:endParaRPr lang="en-AU" sz="1200" dirty="0">
                <a:solidFill>
                  <a:srgbClr val="FF0000"/>
                </a:solidFill>
              </a:endParaRPr>
            </a:p>
          </p:txBody>
        </p:sp>
        <p:sp>
          <p:nvSpPr>
            <p:cNvPr id="30" name="TextBox 29"/>
            <p:cNvSpPr txBox="1"/>
            <p:nvPr/>
          </p:nvSpPr>
          <p:spPr>
            <a:xfrm>
              <a:off x="10641365" y="5277103"/>
              <a:ext cx="263214" cy="27699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none" rtlCol="0">
              <a:spAutoFit/>
            </a:bodyPr>
            <a:lstStyle/>
            <a:p>
              <a:r>
                <a:rPr lang="en-AU" sz="1200" dirty="0" smtClean="0">
                  <a:solidFill>
                    <a:srgbClr val="FF0000"/>
                  </a:solidFill>
                </a:rPr>
                <a:t>9</a:t>
              </a:r>
              <a:endParaRPr lang="en-AU" sz="1200" dirty="0">
                <a:solidFill>
                  <a:srgbClr val="FF0000"/>
                </a:solidFill>
              </a:endParaRPr>
            </a:p>
          </p:txBody>
        </p:sp>
        <p:sp>
          <p:nvSpPr>
            <p:cNvPr id="31" name="TextBox 30"/>
            <p:cNvSpPr txBox="1"/>
            <p:nvPr/>
          </p:nvSpPr>
          <p:spPr>
            <a:xfrm>
              <a:off x="7890612" y="5554102"/>
              <a:ext cx="354945" cy="276999"/>
            </a:xfrm>
            <a:prstGeom prst="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r>
                <a:rPr lang="en-AU" sz="1200" dirty="0" smtClean="0">
                  <a:solidFill>
                    <a:srgbClr val="FF0000"/>
                  </a:solidFill>
                </a:rPr>
                <a:t>10</a:t>
              </a:r>
              <a:endParaRPr lang="en-AU" sz="1200" dirty="0">
                <a:solidFill>
                  <a:srgbClr val="FF0000"/>
                </a:solidFill>
              </a:endParaRPr>
            </a:p>
          </p:txBody>
        </p:sp>
      </p:grpSp>
      <p:sp>
        <p:nvSpPr>
          <p:cNvPr id="32" name="Text Placeholder 2"/>
          <p:cNvSpPr txBox="1">
            <a:spLocks/>
          </p:cNvSpPr>
          <p:nvPr/>
        </p:nvSpPr>
        <p:spPr>
          <a:xfrm>
            <a:off x="421248" y="1706532"/>
            <a:ext cx="3433011" cy="2056178"/>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AU" sz="1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1. The title “Tax Invoice”.</a:t>
            </a:r>
            <a:br>
              <a:rPr lang="en-AU" sz="1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AU" sz="1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2. Supplier name.</a:t>
            </a:r>
            <a:br>
              <a:rPr lang="en-AU" sz="1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AU" sz="1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3. Supplier ABN.</a:t>
            </a:r>
            <a:br>
              <a:rPr lang="en-AU" sz="1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AU" sz="1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4. Supplier business address.</a:t>
            </a:r>
            <a:br>
              <a:rPr lang="en-AU" sz="1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AU" sz="1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5. Supplier contact phone number.</a:t>
            </a:r>
            <a:br>
              <a:rPr lang="en-AU" sz="1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AU" sz="1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6. Supplier email address.</a:t>
            </a:r>
            <a:br>
              <a:rPr lang="en-AU" sz="1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AU" sz="1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7. Invoice date.</a:t>
            </a:r>
            <a:br>
              <a:rPr lang="en-AU" sz="1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AU" sz="1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8. An appropriate name/description for each line item.</a:t>
            </a:r>
            <a:br>
              <a:rPr lang="en-AU" sz="1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AU" sz="1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9. The total amount.</a:t>
            </a:r>
            <a:br>
              <a:rPr lang="en-AU" sz="1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br>
            <a:r>
              <a:rPr lang="en-AU" sz="1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rPr>
              <a:t>10. Whether or not GST has been added.</a:t>
            </a:r>
          </a:p>
          <a:p>
            <a:pPr algn="l"/>
            <a:endParaRPr lang="en-AU" sz="1000" dirty="0" smtClean="0">
              <a:solidFill>
                <a:schemeClr val="tx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TextBox 32"/>
          <p:cNvSpPr txBox="1"/>
          <p:nvPr/>
        </p:nvSpPr>
        <p:spPr>
          <a:xfrm>
            <a:off x="421248" y="4586393"/>
            <a:ext cx="3433011" cy="1785104"/>
          </a:xfrm>
          <a:prstGeom prst="rect">
            <a:avLst/>
          </a:prstGeom>
          <a:noFill/>
        </p:spPr>
        <p:txBody>
          <a:bodyPr wrap="square" rtlCol="0">
            <a:spAutoFit/>
          </a:bodyPr>
          <a:lstStyle/>
          <a:p>
            <a:r>
              <a:rPr lang="en-AU" sz="1000" dirty="0" smtClean="0">
                <a:latin typeface="Open Sans" panose="020B0606030504020204" pitchFamily="34" charset="0"/>
                <a:ea typeface="Open Sans" panose="020B0606030504020204" pitchFamily="34" charset="0"/>
                <a:cs typeface="Open Sans" panose="020B0606030504020204" pitchFamily="34" charset="0"/>
              </a:rPr>
              <a:t>Swinburne </a:t>
            </a:r>
            <a:r>
              <a:rPr lang="en-AU" sz="1000" dirty="0">
                <a:latin typeface="Open Sans" panose="020B0606030504020204" pitchFamily="34" charset="0"/>
                <a:ea typeface="Open Sans" panose="020B0606030504020204" pitchFamily="34" charset="0"/>
                <a:cs typeface="Open Sans" panose="020B0606030504020204" pitchFamily="34" charset="0"/>
              </a:rPr>
              <a:t>Student Life is subject to a standard 10% GST, which in turn affects affiliated Clubs and their finances.</a:t>
            </a:r>
            <a:br>
              <a:rPr lang="en-AU" sz="1000" dirty="0">
                <a:latin typeface="Open Sans" panose="020B0606030504020204" pitchFamily="34" charset="0"/>
                <a:ea typeface="Open Sans" panose="020B0606030504020204" pitchFamily="34" charset="0"/>
                <a:cs typeface="Open Sans" panose="020B0606030504020204" pitchFamily="34" charset="0"/>
              </a:rPr>
            </a:br>
            <a:r>
              <a:rPr lang="en-AU" sz="1000" dirty="0">
                <a:latin typeface="Open Sans" panose="020B0606030504020204" pitchFamily="34" charset="0"/>
                <a:ea typeface="Open Sans" panose="020B0606030504020204" pitchFamily="34" charset="0"/>
                <a:cs typeface="Open Sans" panose="020B0606030504020204" pitchFamily="34" charset="0"/>
              </a:rPr>
              <a:t>When a Club generates income (e.g. memberships, member or sponsor payments), GST will be included in the total amount.</a:t>
            </a:r>
            <a:br>
              <a:rPr lang="en-AU" sz="1000" dirty="0">
                <a:latin typeface="Open Sans" panose="020B0606030504020204" pitchFamily="34" charset="0"/>
                <a:ea typeface="Open Sans" panose="020B0606030504020204" pitchFamily="34" charset="0"/>
                <a:cs typeface="Open Sans" panose="020B0606030504020204" pitchFamily="34" charset="0"/>
              </a:rPr>
            </a:br>
            <a:r>
              <a:rPr lang="en-AU" sz="1000" dirty="0">
                <a:latin typeface="Open Sans" panose="020B0606030504020204" pitchFamily="34" charset="0"/>
                <a:ea typeface="Open Sans" panose="020B0606030504020204" pitchFamily="34" charset="0"/>
                <a:cs typeface="Open Sans" panose="020B0606030504020204" pitchFamily="34" charset="0"/>
              </a:rPr>
              <a:t>If a Club deposits $110 into their club account, $100 will be shown in the account. The remaining $10 is the GST component, which goes into a separate Swinburne account.</a:t>
            </a:r>
            <a:br>
              <a:rPr lang="en-AU" sz="1000" dirty="0">
                <a:latin typeface="Open Sans" panose="020B0606030504020204" pitchFamily="34" charset="0"/>
                <a:ea typeface="Open Sans" panose="020B0606030504020204" pitchFamily="34" charset="0"/>
                <a:cs typeface="Open Sans" panose="020B0606030504020204" pitchFamily="34" charset="0"/>
              </a:rPr>
            </a:br>
            <a:endParaRPr lang="en-AU" sz="1000" dirty="0">
              <a:latin typeface="Open Sans" panose="020B0606030504020204" pitchFamily="34" charset="0"/>
              <a:ea typeface="Open Sans" panose="020B0606030504020204" pitchFamily="34" charset="0"/>
              <a:cs typeface="Open Sans" panose="020B0606030504020204" pitchFamily="34" charset="0"/>
            </a:endParaRPr>
          </a:p>
        </p:txBody>
      </p:sp>
      <p:sp>
        <p:nvSpPr>
          <p:cNvPr id="34" name="TextBox 33"/>
          <p:cNvSpPr txBox="1"/>
          <p:nvPr/>
        </p:nvSpPr>
        <p:spPr>
          <a:xfrm>
            <a:off x="421248" y="1211939"/>
            <a:ext cx="3358538" cy="523220"/>
          </a:xfrm>
          <a:prstGeom prst="rect">
            <a:avLst/>
          </a:prstGeom>
          <a:noFill/>
        </p:spPr>
        <p:txBody>
          <a:bodyPr wrap="square" rtlCol="0">
            <a:spAutoFit/>
          </a:bodyPr>
          <a:lstStyle/>
          <a:p>
            <a:r>
              <a:rPr lang="en-AU" sz="1400" b="1" dirty="0" smtClean="0">
                <a:latin typeface="Montserrat ExtraBold" panose="00000900000000000000" pitchFamily="2" charset="0"/>
                <a:ea typeface="Open Sans Light" panose="020B0306030504020204" pitchFamily="34" charset="0"/>
                <a:cs typeface="Open Sans Light" panose="020B0306030504020204" pitchFamily="34" charset="0"/>
              </a:rPr>
              <a:t>Tax </a:t>
            </a:r>
            <a:r>
              <a:rPr lang="en-AU" sz="1400" b="1" dirty="0">
                <a:latin typeface="Montserrat ExtraBold" panose="00000900000000000000" pitchFamily="2" charset="0"/>
                <a:ea typeface="Open Sans Light" panose="020B0306030504020204" pitchFamily="34" charset="0"/>
                <a:cs typeface="Open Sans Light" panose="020B0306030504020204" pitchFamily="34" charset="0"/>
              </a:rPr>
              <a:t>invoices must include the following: </a:t>
            </a:r>
          </a:p>
        </p:txBody>
      </p:sp>
      <p:sp>
        <p:nvSpPr>
          <p:cNvPr id="35" name="TextBox 34"/>
          <p:cNvSpPr txBox="1"/>
          <p:nvPr/>
        </p:nvSpPr>
        <p:spPr>
          <a:xfrm>
            <a:off x="421248" y="4091800"/>
            <a:ext cx="3358538" cy="307777"/>
          </a:xfrm>
          <a:prstGeom prst="rect">
            <a:avLst/>
          </a:prstGeom>
          <a:noFill/>
        </p:spPr>
        <p:txBody>
          <a:bodyPr wrap="square" rtlCol="0">
            <a:spAutoFit/>
          </a:bodyPr>
          <a:lstStyle/>
          <a:p>
            <a:r>
              <a:rPr lang="en-AU" sz="1400" b="1" dirty="0" smtClean="0">
                <a:latin typeface="Montserrat ExtraBold" panose="00000900000000000000" pitchFamily="2" charset="0"/>
                <a:ea typeface="Open Sans Light" panose="020B0306030504020204" pitchFamily="34" charset="0"/>
                <a:cs typeface="Open Sans Light" panose="020B0306030504020204" pitchFamily="34" charset="0"/>
              </a:rPr>
              <a:t>GST explained:</a:t>
            </a:r>
            <a:r>
              <a:rPr lang="en-AU" sz="1400" b="1" dirty="0">
                <a:latin typeface="Montserrat ExtraBold" panose="00000900000000000000" pitchFamily="2" charset="0"/>
                <a:ea typeface="Open Sans Light" panose="020B0306030504020204" pitchFamily="34" charset="0"/>
                <a:cs typeface="Open Sans Light" panose="020B0306030504020204" pitchFamily="34" charset="0"/>
              </a:rPr>
              <a:t> </a:t>
            </a:r>
          </a:p>
        </p:txBody>
      </p:sp>
      <p:grpSp>
        <p:nvGrpSpPr>
          <p:cNvPr id="37" name="Group 36"/>
          <p:cNvGrpSpPr/>
          <p:nvPr/>
        </p:nvGrpSpPr>
        <p:grpSpPr>
          <a:xfrm>
            <a:off x="8018477" y="19851"/>
            <a:ext cx="1032070" cy="852986"/>
            <a:chOff x="3524596" y="4004877"/>
            <a:chExt cx="2086495" cy="1724447"/>
          </a:xfrm>
        </p:grpSpPr>
        <p:sp>
          <p:nvSpPr>
            <p:cNvPr id="38" name="Rectangle 37"/>
            <p:cNvSpPr/>
            <p:nvPr/>
          </p:nvSpPr>
          <p:spPr>
            <a:xfrm>
              <a:off x="3524596" y="4073236"/>
              <a:ext cx="2086495" cy="1587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39" name="Picture 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1262" y="4004877"/>
              <a:ext cx="1993162" cy="1724447"/>
            </a:xfrm>
            <a:prstGeom prst="rect">
              <a:avLst/>
            </a:prstGeom>
          </p:spPr>
        </p:pic>
      </p:grpSp>
    </p:spTree>
    <p:extLst>
      <p:ext uri="{BB962C8B-B14F-4D97-AF65-F5344CB8AC3E}">
        <p14:creationId xmlns:p14="http://schemas.microsoft.com/office/powerpoint/2010/main" val="36294341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1A899-65E8-8F4B-B2C3-6E82F7682F4B}"/>
              </a:ext>
            </a:extLst>
          </p:cNvPr>
          <p:cNvSpPr>
            <a:spLocks noGrp="1"/>
          </p:cNvSpPr>
          <p:nvPr>
            <p:ph type="title"/>
          </p:nvPr>
        </p:nvSpPr>
        <p:spPr>
          <a:xfrm>
            <a:off x="421248" y="0"/>
            <a:ext cx="7886700" cy="866531"/>
          </a:xfrm>
        </p:spPr>
        <p:txBody>
          <a:bodyPr anchor="ctr"/>
          <a:lstStyle/>
          <a:p>
            <a:r>
              <a:rPr lang="en-AU" dirty="0">
                <a:latin typeface="Montserrat ExtraBold" panose="00000900000000000000" pitchFamily="2" charset="0"/>
              </a:rPr>
              <a:t>Club Events</a:t>
            </a:r>
          </a:p>
        </p:txBody>
      </p:sp>
      <p:graphicFrame>
        <p:nvGraphicFramePr>
          <p:cNvPr id="14" name="Diagram 13"/>
          <p:cNvGraphicFramePr/>
          <p:nvPr>
            <p:extLst>
              <p:ext uri="{D42A27DB-BD31-4B8C-83A1-F6EECF244321}">
                <p14:modId xmlns:p14="http://schemas.microsoft.com/office/powerpoint/2010/main" val="2182095210"/>
              </p:ext>
            </p:extLst>
          </p:nvPr>
        </p:nvGraphicFramePr>
        <p:xfrm>
          <a:off x="134690" y="1382864"/>
          <a:ext cx="4902824" cy="51176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p:cNvSpPr txBox="1"/>
          <p:nvPr/>
        </p:nvSpPr>
        <p:spPr>
          <a:xfrm>
            <a:off x="5524571" y="4641718"/>
            <a:ext cx="3640976" cy="307777"/>
          </a:xfrm>
          <a:prstGeom prst="rect">
            <a:avLst/>
          </a:prstGeom>
          <a:noFill/>
        </p:spPr>
        <p:txBody>
          <a:bodyPr wrap="square" rtlCol="0">
            <a:spAutoFit/>
          </a:bodyPr>
          <a:lstStyle/>
          <a:p>
            <a:pPr algn="just"/>
            <a:r>
              <a:rPr lang="en-AU" sz="1400" b="1" dirty="0" smtClean="0">
                <a:latin typeface="Montserrat ExtraBold" panose="00000900000000000000" pitchFamily="2" charset="0"/>
                <a:ea typeface="Open Sans Light" panose="020B0306030504020204" pitchFamily="34" charset="0"/>
                <a:cs typeface="Open Sans Light" panose="020B0306030504020204" pitchFamily="34" charset="0"/>
              </a:rPr>
              <a:t>Don’t forget to think of:</a:t>
            </a:r>
            <a:endParaRPr lang="en-AU" sz="1100" dirty="0">
              <a:latin typeface="Montserrat ExtraBold" panose="00000900000000000000" pitchFamily="2" charset="0"/>
              <a:ea typeface="Open Sans Light" panose="020B0306030504020204" pitchFamily="34" charset="0"/>
              <a:cs typeface="Open Sans Light" panose="020B0306030504020204" pitchFamily="34" charset="0"/>
            </a:endParaRPr>
          </a:p>
        </p:txBody>
      </p:sp>
      <p:sp>
        <p:nvSpPr>
          <p:cNvPr id="16" name="TextBox 15"/>
          <p:cNvSpPr txBox="1"/>
          <p:nvPr/>
        </p:nvSpPr>
        <p:spPr>
          <a:xfrm>
            <a:off x="635922" y="938514"/>
            <a:ext cx="3640976" cy="307777"/>
          </a:xfrm>
          <a:prstGeom prst="rect">
            <a:avLst/>
          </a:prstGeom>
          <a:noFill/>
        </p:spPr>
        <p:txBody>
          <a:bodyPr wrap="square" rtlCol="0">
            <a:spAutoFit/>
          </a:bodyPr>
          <a:lstStyle/>
          <a:p>
            <a:pPr algn="just"/>
            <a:r>
              <a:rPr lang="en-AU" sz="1400" b="1" dirty="0" smtClean="0">
                <a:latin typeface="Montserrat ExtraBold" panose="00000900000000000000" pitchFamily="2" charset="0"/>
                <a:ea typeface="Open Sans Light" panose="020B0306030504020204" pitchFamily="34" charset="0"/>
                <a:cs typeface="Open Sans Light" panose="020B0306030504020204" pitchFamily="34" charset="0"/>
              </a:rPr>
              <a:t>Planning Events:</a:t>
            </a:r>
            <a:endParaRPr lang="en-AU" sz="1100" dirty="0">
              <a:latin typeface="Montserrat ExtraBold" panose="00000900000000000000" pitchFamily="2" charset="0"/>
              <a:ea typeface="Open Sans Light" panose="020B0306030504020204" pitchFamily="34" charset="0"/>
              <a:cs typeface="Open Sans Light" panose="020B0306030504020204" pitchFamily="34" charset="0"/>
            </a:endParaRPr>
          </a:p>
        </p:txBody>
      </p:sp>
      <p:sp>
        <p:nvSpPr>
          <p:cNvPr id="17" name="TextBox 16"/>
          <p:cNvSpPr txBox="1"/>
          <p:nvPr/>
        </p:nvSpPr>
        <p:spPr>
          <a:xfrm>
            <a:off x="5442967" y="938514"/>
            <a:ext cx="3119141" cy="307777"/>
          </a:xfrm>
          <a:prstGeom prst="rect">
            <a:avLst/>
          </a:prstGeom>
          <a:noFill/>
        </p:spPr>
        <p:txBody>
          <a:bodyPr wrap="square" rtlCol="0">
            <a:spAutoFit/>
          </a:bodyPr>
          <a:lstStyle/>
          <a:p>
            <a:r>
              <a:rPr lang="en-AU" sz="1400" b="1" dirty="0" smtClean="0">
                <a:latin typeface="Montserrat ExtraBold" panose="00000900000000000000" pitchFamily="2" charset="0"/>
                <a:ea typeface="Open Sans Light" panose="020B0306030504020204" pitchFamily="34" charset="0"/>
                <a:cs typeface="Open Sans Light" panose="020B0306030504020204" pitchFamily="34" charset="0"/>
              </a:rPr>
              <a:t>Portal Tools &amp; Resources:</a:t>
            </a:r>
            <a:endParaRPr lang="en-AU" sz="1100" dirty="0">
              <a:latin typeface="Montserrat ExtraBold" panose="00000900000000000000" pitchFamily="2" charset="0"/>
              <a:ea typeface="Open Sans Light" panose="020B0306030504020204" pitchFamily="34" charset="0"/>
              <a:cs typeface="Open Sans Light" panose="020B0306030504020204" pitchFamily="34" charset="0"/>
            </a:endParaRPr>
          </a:p>
        </p:txBody>
      </p:sp>
      <p:sp>
        <p:nvSpPr>
          <p:cNvPr id="18" name="TextBox 17"/>
          <p:cNvSpPr txBox="1"/>
          <p:nvPr/>
        </p:nvSpPr>
        <p:spPr>
          <a:xfrm>
            <a:off x="5442967" y="1333268"/>
            <a:ext cx="3435026" cy="861774"/>
          </a:xfrm>
          <a:prstGeom prst="rect">
            <a:avLst/>
          </a:prstGeom>
          <a:noFill/>
        </p:spPr>
        <p:txBody>
          <a:bodyPr wrap="square" rtlCol="0">
            <a:spAutoFit/>
          </a:bodyPr>
          <a:lstStyle/>
          <a:p>
            <a:pPr marL="285750" indent="-285750">
              <a:buFont typeface="Arial" panose="020B0604020202020204" pitchFamily="34" charset="0"/>
              <a:buChar char="•"/>
            </a:pPr>
            <a:r>
              <a:rPr lang="en-AU" sz="1000" dirty="0" smtClean="0">
                <a:latin typeface="Open Sans Light" panose="020B0306030504020204" pitchFamily="34" charset="0"/>
                <a:ea typeface="Open Sans Light" panose="020B0306030504020204" pitchFamily="34" charset="0"/>
                <a:cs typeface="Open Sans Light" panose="020B0306030504020204" pitchFamily="34" charset="0"/>
              </a:rPr>
              <a:t>Event Notification – </a:t>
            </a:r>
            <a:r>
              <a:rPr lang="en-AU" sz="1000" i="1" dirty="0" smtClean="0">
                <a:latin typeface="Open Sans Light" panose="020B0306030504020204" pitchFamily="34" charset="0"/>
                <a:ea typeface="Open Sans Light" panose="020B0306030504020204" pitchFamily="34" charset="0"/>
                <a:cs typeface="Open Sans Light" panose="020B0306030504020204" pitchFamily="34" charset="0"/>
              </a:rPr>
              <a:t>set up an event page to submit for approval &amp; promote to Swinburne students</a:t>
            </a:r>
          </a:p>
          <a:p>
            <a:pPr marL="285750" indent="-285750">
              <a:buFont typeface="Arial" panose="020B0604020202020204" pitchFamily="34" charset="0"/>
              <a:buChar char="•"/>
            </a:pPr>
            <a:r>
              <a:rPr lang="en-AU" sz="1000" dirty="0">
                <a:latin typeface="Open Sans Light" panose="020B0306030504020204" pitchFamily="34" charset="0"/>
                <a:ea typeface="Open Sans Light" panose="020B0306030504020204" pitchFamily="34" charset="0"/>
                <a:cs typeface="Open Sans Light" panose="020B0306030504020204" pitchFamily="34" charset="0"/>
              </a:rPr>
              <a:t>Product / Store –</a:t>
            </a:r>
            <a:r>
              <a:rPr lang="en-AU" sz="1000" i="1" dirty="0">
                <a:latin typeface="Open Sans Light" panose="020B0306030504020204" pitchFamily="34" charset="0"/>
                <a:ea typeface="Open Sans Light" panose="020B0306030504020204" pitchFamily="34" charset="0"/>
                <a:cs typeface="Open Sans Light" panose="020B0306030504020204" pitchFamily="34" charset="0"/>
              </a:rPr>
              <a:t> create &amp; sell </a:t>
            </a:r>
            <a:r>
              <a:rPr lang="en-AU" sz="1000" i="1" dirty="0" smtClean="0">
                <a:latin typeface="Open Sans Light" panose="020B0306030504020204" pitchFamily="34" charset="0"/>
                <a:ea typeface="Open Sans Light" panose="020B0306030504020204" pitchFamily="34" charset="0"/>
                <a:cs typeface="Open Sans Light" panose="020B0306030504020204" pitchFamily="34" charset="0"/>
              </a:rPr>
              <a:t>tickets</a:t>
            </a:r>
          </a:p>
          <a:p>
            <a:pPr marL="285750" indent="-285750">
              <a:buFont typeface="Arial" panose="020B0604020202020204" pitchFamily="34" charset="0"/>
              <a:buChar char="•"/>
            </a:pPr>
            <a:r>
              <a:rPr lang="en-AU" sz="1000" dirty="0" smtClean="0">
                <a:latin typeface="Open Sans Light" panose="020B0306030504020204" pitchFamily="34" charset="0"/>
                <a:ea typeface="Open Sans Light" panose="020B0306030504020204" pitchFamily="34" charset="0"/>
                <a:cs typeface="Open Sans Light" panose="020B0306030504020204" pitchFamily="34" charset="0"/>
              </a:rPr>
              <a:t>Resource Booker</a:t>
            </a:r>
          </a:p>
          <a:p>
            <a:pPr marL="285750" indent="-285750">
              <a:buFont typeface="Arial" panose="020B0604020202020204" pitchFamily="34" charset="0"/>
              <a:buChar char="•"/>
            </a:pPr>
            <a:r>
              <a:rPr lang="en-AU" sz="1000" dirty="0" smtClean="0">
                <a:latin typeface="Open Sans Light" panose="020B0306030504020204" pitchFamily="34" charset="0"/>
                <a:ea typeface="Open Sans Light" panose="020B0306030504020204" pitchFamily="34" charset="0"/>
                <a:cs typeface="Open Sans Light" panose="020B0306030504020204" pitchFamily="34" charset="0"/>
              </a:rPr>
              <a:t>Risk Assessment</a:t>
            </a:r>
          </a:p>
        </p:txBody>
      </p:sp>
      <p:sp>
        <p:nvSpPr>
          <p:cNvPr id="19" name="TextBox 18"/>
          <p:cNvSpPr txBox="1"/>
          <p:nvPr/>
        </p:nvSpPr>
        <p:spPr>
          <a:xfrm>
            <a:off x="5442968" y="2528771"/>
            <a:ext cx="2574658" cy="307777"/>
          </a:xfrm>
          <a:prstGeom prst="rect">
            <a:avLst/>
          </a:prstGeom>
          <a:noFill/>
        </p:spPr>
        <p:txBody>
          <a:bodyPr wrap="square" rtlCol="0">
            <a:spAutoFit/>
          </a:bodyPr>
          <a:lstStyle/>
          <a:p>
            <a:pPr algn="just"/>
            <a:r>
              <a:rPr lang="en-AU" sz="1400" b="1" dirty="0" smtClean="0">
                <a:latin typeface="Montserrat ExtraBold" panose="00000900000000000000" pitchFamily="2" charset="0"/>
                <a:ea typeface="Open Sans Light" panose="020B0306030504020204" pitchFamily="34" charset="0"/>
                <a:cs typeface="Open Sans Light" panose="020B0306030504020204" pitchFamily="34" charset="0"/>
              </a:rPr>
              <a:t>Event Ideas:</a:t>
            </a:r>
            <a:endParaRPr lang="en-AU" sz="1100" dirty="0">
              <a:latin typeface="Montserrat ExtraBold" panose="00000900000000000000" pitchFamily="2" charset="0"/>
              <a:ea typeface="Open Sans Light" panose="020B0306030504020204" pitchFamily="34" charset="0"/>
              <a:cs typeface="Open Sans Light" panose="020B0306030504020204" pitchFamily="34" charset="0"/>
            </a:endParaRPr>
          </a:p>
        </p:txBody>
      </p:sp>
      <p:sp>
        <p:nvSpPr>
          <p:cNvPr id="20" name="TextBox 19"/>
          <p:cNvSpPr txBox="1"/>
          <p:nvPr/>
        </p:nvSpPr>
        <p:spPr>
          <a:xfrm>
            <a:off x="5442967" y="2923525"/>
            <a:ext cx="3722580" cy="1631216"/>
          </a:xfrm>
          <a:prstGeom prst="rect">
            <a:avLst/>
          </a:prstGeom>
          <a:noFill/>
        </p:spPr>
        <p:txBody>
          <a:bodyPr wrap="square" rtlCol="0">
            <a:spAutoFit/>
          </a:bodyPr>
          <a:lstStyle/>
          <a:p>
            <a:pPr marL="285750" indent="-285750">
              <a:buFont typeface="Arial" panose="020B0604020202020204" pitchFamily="34" charset="0"/>
              <a:buChar char="•"/>
            </a:pPr>
            <a:r>
              <a:rPr lang="en-AU" sz="1000" dirty="0" smtClean="0">
                <a:latin typeface="Open Sans Light" panose="020B0306030504020204" pitchFamily="34" charset="0"/>
                <a:ea typeface="Open Sans Light" panose="020B0306030504020204" pitchFamily="34" charset="0"/>
                <a:cs typeface="Open Sans Light" panose="020B0306030504020204" pitchFamily="34" charset="0"/>
              </a:rPr>
              <a:t>Weekly catch-ups</a:t>
            </a:r>
          </a:p>
          <a:p>
            <a:pPr marL="285750" indent="-285750">
              <a:buFont typeface="Arial" panose="020B0604020202020204" pitchFamily="34" charset="0"/>
              <a:buChar char="•"/>
            </a:pPr>
            <a:r>
              <a:rPr lang="en-AU" sz="1000" dirty="0" smtClean="0">
                <a:latin typeface="Open Sans Light" panose="020B0306030504020204" pitchFamily="34" charset="0"/>
                <a:ea typeface="Open Sans Light" panose="020B0306030504020204" pitchFamily="34" charset="0"/>
                <a:cs typeface="Open Sans Light" panose="020B0306030504020204" pitchFamily="34" charset="0"/>
              </a:rPr>
              <a:t>Film screenings</a:t>
            </a:r>
          </a:p>
          <a:p>
            <a:pPr marL="285750" indent="-285750">
              <a:buFont typeface="Arial" panose="020B0604020202020204" pitchFamily="34" charset="0"/>
              <a:buChar char="•"/>
            </a:pPr>
            <a:r>
              <a:rPr lang="en-AU" sz="1000" dirty="0" smtClean="0">
                <a:latin typeface="Open Sans Light" panose="020B0306030504020204" pitchFamily="34" charset="0"/>
                <a:ea typeface="Open Sans Light" panose="020B0306030504020204" pitchFamily="34" charset="0"/>
                <a:cs typeface="Open Sans Light" panose="020B0306030504020204" pitchFamily="34" charset="0"/>
              </a:rPr>
              <a:t>Excursions</a:t>
            </a:r>
          </a:p>
          <a:p>
            <a:pPr marL="285750" indent="-285750">
              <a:buFont typeface="Arial" panose="020B0604020202020204" pitchFamily="34" charset="0"/>
              <a:buChar char="•"/>
            </a:pPr>
            <a:r>
              <a:rPr lang="en-AU" sz="1000" dirty="0" smtClean="0">
                <a:latin typeface="Open Sans Light" panose="020B0306030504020204" pitchFamily="34" charset="0"/>
                <a:ea typeface="Open Sans Light" panose="020B0306030504020204" pitchFamily="34" charset="0"/>
                <a:cs typeface="Open Sans Light" panose="020B0306030504020204" pitchFamily="34" charset="0"/>
              </a:rPr>
              <a:t>BBQs</a:t>
            </a:r>
          </a:p>
          <a:p>
            <a:pPr marL="285750" indent="-285750">
              <a:buFont typeface="Arial" panose="020B0604020202020204" pitchFamily="34" charset="0"/>
              <a:buChar char="•"/>
            </a:pPr>
            <a:r>
              <a:rPr lang="en-AU" sz="1000" dirty="0" smtClean="0">
                <a:latin typeface="Open Sans Light" panose="020B0306030504020204" pitchFamily="34" charset="0"/>
                <a:ea typeface="Open Sans Light" panose="020B0306030504020204" pitchFamily="34" charset="0"/>
                <a:cs typeface="Open Sans Light" panose="020B0306030504020204" pitchFamily="34" charset="0"/>
              </a:rPr>
              <a:t>Competitions</a:t>
            </a:r>
          </a:p>
          <a:p>
            <a:pPr marL="285750" indent="-285750">
              <a:buFont typeface="Arial" panose="020B0604020202020204" pitchFamily="34" charset="0"/>
              <a:buChar char="•"/>
            </a:pPr>
            <a:r>
              <a:rPr lang="en-AU" sz="1000" dirty="0" smtClean="0">
                <a:latin typeface="Open Sans Light" panose="020B0306030504020204" pitchFamily="34" charset="0"/>
                <a:ea typeface="Open Sans Light" panose="020B0306030504020204" pitchFamily="34" charset="0"/>
                <a:cs typeface="Open Sans Light" panose="020B0306030504020204" pitchFamily="34" charset="0"/>
              </a:rPr>
              <a:t>Rehearsals</a:t>
            </a:r>
          </a:p>
          <a:p>
            <a:pPr marL="285750" indent="-285750">
              <a:buFont typeface="Arial" panose="020B0604020202020204" pitchFamily="34" charset="0"/>
              <a:buChar char="•"/>
            </a:pPr>
            <a:r>
              <a:rPr lang="en-AU" sz="1000" dirty="0" smtClean="0">
                <a:latin typeface="Open Sans Light" panose="020B0306030504020204" pitchFamily="34" charset="0"/>
                <a:ea typeface="Open Sans Light" panose="020B0306030504020204" pitchFamily="34" charset="0"/>
                <a:cs typeface="Open Sans Light" panose="020B0306030504020204" pitchFamily="34" charset="0"/>
              </a:rPr>
              <a:t>Performances</a:t>
            </a:r>
          </a:p>
          <a:p>
            <a:pPr marL="285750" indent="-285750">
              <a:buFont typeface="Arial" panose="020B0604020202020204" pitchFamily="34" charset="0"/>
              <a:buChar char="•"/>
            </a:pPr>
            <a:r>
              <a:rPr lang="en-AU" sz="1000" dirty="0" smtClean="0">
                <a:latin typeface="Open Sans Light" panose="020B0306030504020204" pitchFamily="34" charset="0"/>
                <a:ea typeface="Open Sans Light" panose="020B0306030504020204" pitchFamily="34" charset="0"/>
                <a:cs typeface="Open Sans Light" panose="020B0306030504020204" pitchFamily="34" charset="0"/>
              </a:rPr>
              <a:t>Club collaborations</a:t>
            </a:r>
          </a:p>
          <a:p>
            <a:pPr marL="285750" indent="-285750">
              <a:buFont typeface="Arial" panose="020B0604020202020204" pitchFamily="34" charset="0"/>
              <a:buChar char="•"/>
            </a:pPr>
            <a:r>
              <a:rPr lang="en-AU" sz="1000" dirty="0" smtClean="0">
                <a:latin typeface="Open Sans Light" panose="020B0306030504020204" pitchFamily="34" charset="0"/>
                <a:ea typeface="Open Sans Light" panose="020B0306030504020204" pitchFamily="34" charset="0"/>
                <a:cs typeface="Open Sans Light" panose="020B0306030504020204" pitchFamily="34" charset="0"/>
              </a:rPr>
              <a:t>Industry Nights</a:t>
            </a:r>
          </a:p>
          <a:p>
            <a:pPr marL="285750" indent="-285750">
              <a:buFont typeface="Arial" panose="020B0604020202020204" pitchFamily="34" charset="0"/>
              <a:buChar char="•"/>
            </a:pPr>
            <a:endParaRPr lang="en-AU" sz="1000"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1" name="TextBox 20"/>
          <p:cNvSpPr txBox="1"/>
          <p:nvPr/>
        </p:nvSpPr>
        <p:spPr>
          <a:xfrm>
            <a:off x="5524571" y="5071026"/>
            <a:ext cx="3722580" cy="1323439"/>
          </a:xfrm>
          <a:prstGeom prst="rect">
            <a:avLst/>
          </a:prstGeom>
          <a:noFill/>
        </p:spPr>
        <p:txBody>
          <a:bodyPr wrap="square" rtlCol="0">
            <a:spAutoFit/>
          </a:bodyPr>
          <a:lstStyle/>
          <a:p>
            <a:pPr marL="285750" indent="-285750">
              <a:buFont typeface="Arial" panose="020B0604020202020204" pitchFamily="34" charset="0"/>
              <a:buChar char="•"/>
            </a:pPr>
            <a:r>
              <a:rPr lang="en-AU" sz="1000" dirty="0" smtClean="0">
                <a:latin typeface="Open Sans Light" panose="020B0306030504020204" pitchFamily="34" charset="0"/>
                <a:ea typeface="Open Sans Light" panose="020B0306030504020204" pitchFamily="34" charset="0"/>
                <a:cs typeface="Open Sans Light" panose="020B0306030504020204" pitchFamily="34" charset="0"/>
              </a:rPr>
              <a:t>Location </a:t>
            </a:r>
          </a:p>
          <a:p>
            <a:pPr marL="285750" indent="-285750">
              <a:buFont typeface="Arial" panose="020B0604020202020204" pitchFamily="34" charset="0"/>
              <a:buChar char="•"/>
            </a:pPr>
            <a:r>
              <a:rPr lang="en-AU" sz="1000" dirty="0" smtClean="0">
                <a:latin typeface="Open Sans Light" panose="020B0306030504020204" pitchFamily="34" charset="0"/>
                <a:ea typeface="Open Sans Light" panose="020B0306030504020204" pitchFamily="34" charset="0"/>
                <a:cs typeface="Open Sans Light" panose="020B0306030504020204" pitchFamily="34" charset="0"/>
              </a:rPr>
              <a:t>Security</a:t>
            </a:r>
          </a:p>
          <a:p>
            <a:pPr marL="285750" indent="-285750">
              <a:buFont typeface="Arial" panose="020B0604020202020204" pitchFamily="34" charset="0"/>
              <a:buChar char="•"/>
            </a:pPr>
            <a:r>
              <a:rPr lang="en-AU" sz="1000" dirty="0" smtClean="0">
                <a:latin typeface="Open Sans Light" panose="020B0306030504020204" pitchFamily="34" charset="0"/>
                <a:ea typeface="Open Sans Light" panose="020B0306030504020204" pitchFamily="34" charset="0"/>
                <a:cs typeface="Open Sans Light" panose="020B0306030504020204" pitchFamily="34" charset="0"/>
              </a:rPr>
              <a:t>Alcohol</a:t>
            </a:r>
          </a:p>
          <a:p>
            <a:pPr marL="285750" indent="-285750">
              <a:buFont typeface="Arial" panose="020B0604020202020204" pitchFamily="34" charset="0"/>
              <a:buChar char="•"/>
            </a:pPr>
            <a:r>
              <a:rPr lang="en-AU" sz="1000" dirty="0" smtClean="0">
                <a:latin typeface="Open Sans Light" panose="020B0306030504020204" pitchFamily="34" charset="0"/>
                <a:ea typeface="Open Sans Light" panose="020B0306030504020204" pitchFamily="34" charset="0"/>
                <a:cs typeface="Open Sans Light" panose="020B0306030504020204" pitchFamily="34" charset="0"/>
              </a:rPr>
              <a:t>Risk Assessments</a:t>
            </a:r>
          </a:p>
          <a:p>
            <a:pPr marL="285750" indent="-285750">
              <a:buFont typeface="Arial" panose="020B0604020202020204" pitchFamily="34" charset="0"/>
              <a:buChar char="•"/>
            </a:pPr>
            <a:r>
              <a:rPr lang="en-AU" sz="1000" dirty="0" smtClean="0">
                <a:latin typeface="Open Sans Light" panose="020B0306030504020204" pitchFamily="34" charset="0"/>
                <a:ea typeface="Open Sans Light" panose="020B0306030504020204" pitchFamily="34" charset="0"/>
                <a:cs typeface="Open Sans Light" panose="020B0306030504020204" pitchFamily="34" charset="0"/>
              </a:rPr>
              <a:t>Food handling &amp; First aid</a:t>
            </a:r>
          </a:p>
          <a:p>
            <a:pPr marL="285750" indent="-285750">
              <a:buFont typeface="Arial" panose="020B0604020202020204" pitchFamily="34" charset="0"/>
              <a:buChar char="•"/>
            </a:pPr>
            <a:r>
              <a:rPr lang="en-AU" sz="1000" dirty="0" smtClean="0">
                <a:latin typeface="Open Sans Light" panose="020B0306030504020204" pitchFamily="34" charset="0"/>
                <a:ea typeface="Open Sans Light" panose="020B0306030504020204" pitchFamily="34" charset="0"/>
                <a:cs typeface="Open Sans Light" panose="020B0306030504020204" pitchFamily="34" charset="0"/>
              </a:rPr>
              <a:t>Public Performance Licence</a:t>
            </a:r>
          </a:p>
          <a:p>
            <a:pPr marL="285750" indent="-285750">
              <a:buFont typeface="Arial" panose="020B0604020202020204" pitchFamily="34" charset="0"/>
              <a:buChar char="•"/>
            </a:pPr>
            <a:r>
              <a:rPr lang="en-AU" sz="1000" dirty="0" smtClean="0">
                <a:latin typeface="Open Sans Light" panose="020B0306030504020204" pitchFamily="34" charset="0"/>
                <a:ea typeface="Open Sans Light" panose="020B0306030504020204" pitchFamily="34" charset="0"/>
                <a:cs typeface="Open Sans Light" panose="020B0306030504020204" pitchFamily="34" charset="0"/>
              </a:rPr>
              <a:t>Externals coming on campus requirements</a:t>
            </a:r>
          </a:p>
          <a:p>
            <a:pPr marL="285750" indent="-285750">
              <a:buFont typeface="Arial" panose="020B0604020202020204" pitchFamily="34" charset="0"/>
              <a:buChar char="•"/>
            </a:pPr>
            <a:endParaRPr lang="en-AU" sz="1000" dirty="0" smtClean="0">
              <a:latin typeface="Open Sans Light" panose="020B0306030504020204" pitchFamily="34" charset="0"/>
              <a:ea typeface="Open Sans Light" panose="020B0306030504020204" pitchFamily="34" charset="0"/>
              <a:cs typeface="Open Sans Light" panose="020B0306030504020204" pitchFamily="34" charset="0"/>
            </a:endParaRPr>
          </a:p>
        </p:txBody>
      </p:sp>
      <p:grpSp>
        <p:nvGrpSpPr>
          <p:cNvPr id="24" name="Group 23"/>
          <p:cNvGrpSpPr/>
          <p:nvPr/>
        </p:nvGrpSpPr>
        <p:grpSpPr>
          <a:xfrm>
            <a:off x="8018477" y="19851"/>
            <a:ext cx="1032070" cy="852986"/>
            <a:chOff x="3524596" y="4004877"/>
            <a:chExt cx="2086495" cy="1724447"/>
          </a:xfrm>
        </p:grpSpPr>
        <p:sp>
          <p:nvSpPr>
            <p:cNvPr id="25" name="Rectangle 24"/>
            <p:cNvSpPr/>
            <p:nvPr/>
          </p:nvSpPr>
          <p:spPr>
            <a:xfrm>
              <a:off x="3524596" y="4073236"/>
              <a:ext cx="2086495" cy="1587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26" name="Picture 2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71262" y="4004877"/>
              <a:ext cx="1993162" cy="1724447"/>
            </a:xfrm>
            <a:prstGeom prst="rect">
              <a:avLst/>
            </a:prstGeom>
          </p:spPr>
        </p:pic>
      </p:grpSp>
    </p:spTree>
    <p:extLst>
      <p:ext uri="{BB962C8B-B14F-4D97-AF65-F5344CB8AC3E}">
        <p14:creationId xmlns:p14="http://schemas.microsoft.com/office/powerpoint/2010/main" val="4152110984"/>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Swinburne">
      <a:dk1>
        <a:srgbClr val="333538"/>
      </a:dk1>
      <a:lt1>
        <a:srgbClr val="FFFFFF"/>
      </a:lt1>
      <a:dk2>
        <a:srgbClr val="2F3237"/>
      </a:dk2>
      <a:lt2>
        <a:srgbClr val="E7E6E6"/>
      </a:lt2>
      <a:accent1>
        <a:srgbClr val="FEEB00"/>
      </a:accent1>
      <a:accent2>
        <a:srgbClr val="EC1B2E"/>
      </a:accent2>
      <a:accent3>
        <a:srgbClr val="FFFFFF"/>
      </a:accent3>
      <a:accent4>
        <a:srgbClr val="FFFFFF"/>
      </a:accent4>
      <a:accent5>
        <a:srgbClr val="FFFFFF"/>
      </a:accent5>
      <a:accent6>
        <a:srgbClr val="FFFFFF"/>
      </a:accent6>
      <a:hlink>
        <a:srgbClr val="EC1A2E"/>
      </a:hlink>
      <a:folHlink>
        <a:srgbClr val="EC1A2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sz="2400" b="1" i="0" dirty="0" smtClean="0">
            <a:solidFill>
              <a:schemeClr val="bg1"/>
            </a:solidFill>
            <a:latin typeface="Montserrat" pitchFamily="2" charset="77"/>
          </a:defRPr>
        </a:defPPr>
      </a:lstStyle>
    </a:txDef>
  </a:objectDefaults>
  <a:extraClrSchemeLst/>
  <a:extLst>
    <a:ext uri="{05A4C25C-085E-4340-85A3-A5531E510DB2}">
      <thm15:themeFamily xmlns:thm15="http://schemas.microsoft.com/office/thememl/2012/main" name="SUT_Master_Slides_FINAL_18 July" id="{78004673-24C9-734C-853B-AC1ED60282D3}" vid="{6FE7BF34-1317-BC48-8B35-C8E993169346}"/>
    </a:ext>
  </a:extLst>
</a:theme>
</file>

<file path=docProps/app.xml><?xml version="1.0" encoding="utf-8"?>
<Properties xmlns="http://schemas.openxmlformats.org/officeDocument/2006/extended-properties" xmlns:vt="http://schemas.openxmlformats.org/officeDocument/2006/docPropsVTypes">
  <Template>Office Theme</Template>
  <TotalTime>1882</TotalTime>
  <Words>2241</Words>
  <Application>Microsoft Office PowerPoint</Application>
  <PresentationFormat>On-screen Show (4:3)</PresentationFormat>
  <Paragraphs>290</Paragraphs>
  <Slides>13</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13</vt:i4>
      </vt:variant>
    </vt:vector>
  </HeadingPairs>
  <TitlesOfParts>
    <vt:vector size="23" baseType="lpstr">
      <vt:lpstr>Arial</vt:lpstr>
      <vt:lpstr>Calibri</vt:lpstr>
      <vt:lpstr>Century Gothic</vt:lpstr>
      <vt:lpstr>Montserrat</vt:lpstr>
      <vt:lpstr>Montserrat ExtraBold</vt:lpstr>
      <vt:lpstr>Open Sans</vt:lpstr>
      <vt:lpstr>Open Sans Light</vt:lpstr>
      <vt:lpstr>Open Sans Semibold</vt:lpstr>
      <vt:lpstr>Times New Roman</vt:lpstr>
      <vt:lpstr>1_Office Theme</vt:lpstr>
      <vt:lpstr>PowerPoint Presentation</vt:lpstr>
      <vt:lpstr>Welcome to Swinburne Student Life’s Club Community! </vt:lpstr>
      <vt:lpstr>Club Basics</vt:lpstr>
      <vt:lpstr>Mission Statement &amp; Club Constitution</vt:lpstr>
      <vt:lpstr>General Meetings: Types &amp; Purpose</vt:lpstr>
      <vt:lpstr>Meeting Minutes</vt:lpstr>
      <vt:lpstr>Club Funds</vt:lpstr>
      <vt:lpstr>Tax Invoice</vt:lpstr>
      <vt:lpstr>Club Events</vt:lpstr>
      <vt:lpstr>Risk Assessment</vt:lpstr>
      <vt:lpstr>Portal Use</vt:lpstr>
      <vt:lpstr>Contact &amp; Club Hub</vt:lpstr>
      <vt:lpstr>Thank You!</vt:lpstr>
    </vt:vector>
  </TitlesOfParts>
  <Company>Swinburne University of Technology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Jeanmaire</dc:creator>
  <cp:lastModifiedBy>Regan Longfield</cp:lastModifiedBy>
  <cp:revision>123</cp:revision>
  <cp:lastPrinted>2020-03-11T21:16:24Z</cp:lastPrinted>
  <dcterms:created xsi:type="dcterms:W3CDTF">2020-01-27T23:02:56Z</dcterms:created>
  <dcterms:modified xsi:type="dcterms:W3CDTF">2020-03-30T02:46:00Z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